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docProps/custom.xml" ContentType="application/vnd.openxmlformats-officedocument.custom-properties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69"/>
  </p:notesMasterIdLst>
  <p:sldIdLst>
    <p:sldId id="256" r:id="rId2"/>
    <p:sldId id="259" r:id="rId3"/>
    <p:sldId id="257" r:id="rId4"/>
    <p:sldId id="267" r:id="rId5"/>
    <p:sldId id="265" r:id="rId6"/>
    <p:sldId id="269" r:id="rId7"/>
    <p:sldId id="268" r:id="rId8"/>
    <p:sldId id="350" r:id="rId9"/>
    <p:sldId id="280" r:id="rId10"/>
    <p:sldId id="266" r:id="rId11"/>
    <p:sldId id="272" r:id="rId12"/>
    <p:sldId id="275" r:id="rId13"/>
    <p:sldId id="276" r:id="rId14"/>
    <p:sldId id="278" r:id="rId15"/>
    <p:sldId id="281" r:id="rId16"/>
    <p:sldId id="263" r:id="rId17"/>
    <p:sldId id="264" r:id="rId18"/>
    <p:sldId id="277" r:id="rId19"/>
    <p:sldId id="274" r:id="rId20"/>
    <p:sldId id="270" r:id="rId21"/>
    <p:sldId id="271" r:id="rId22"/>
    <p:sldId id="273" r:id="rId23"/>
    <p:sldId id="258" r:id="rId24"/>
    <p:sldId id="282" r:id="rId25"/>
    <p:sldId id="283" r:id="rId26"/>
    <p:sldId id="284" r:id="rId27"/>
    <p:sldId id="260" r:id="rId28"/>
    <p:sldId id="315" r:id="rId29"/>
    <p:sldId id="317" r:id="rId30"/>
    <p:sldId id="321" r:id="rId31"/>
    <p:sldId id="307" r:id="rId32"/>
    <p:sldId id="313" r:id="rId33"/>
    <p:sldId id="314" r:id="rId34"/>
    <p:sldId id="341" r:id="rId35"/>
    <p:sldId id="329" r:id="rId36"/>
    <p:sldId id="301" r:id="rId37"/>
    <p:sldId id="320" r:id="rId38"/>
    <p:sldId id="285" r:id="rId39"/>
    <p:sldId id="303" r:id="rId40"/>
    <p:sldId id="311" r:id="rId41"/>
    <p:sldId id="345" r:id="rId42"/>
    <p:sldId id="304" r:id="rId43"/>
    <p:sldId id="340" r:id="rId44"/>
    <p:sldId id="306" r:id="rId45"/>
    <p:sldId id="344" r:id="rId46"/>
    <p:sldId id="308" r:id="rId47"/>
    <p:sldId id="309" r:id="rId48"/>
    <p:sldId id="349" r:id="rId49"/>
    <p:sldId id="343" r:id="rId50"/>
    <p:sldId id="302" r:id="rId51"/>
    <p:sldId id="352" r:id="rId52"/>
    <p:sldId id="328" r:id="rId53"/>
    <p:sldId id="312" r:id="rId54"/>
    <p:sldId id="342" r:id="rId55"/>
    <p:sldId id="327" r:id="rId56"/>
    <p:sldId id="347" r:id="rId57"/>
    <p:sldId id="334" r:id="rId58"/>
    <p:sldId id="348" r:id="rId59"/>
    <p:sldId id="332" r:id="rId60"/>
    <p:sldId id="336" r:id="rId61"/>
    <p:sldId id="324" r:id="rId62"/>
    <p:sldId id="335" r:id="rId63"/>
    <p:sldId id="337" r:id="rId64"/>
    <p:sldId id="338" r:id="rId65"/>
    <p:sldId id="339" r:id="rId66"/>
    <p:sldId id="286" r:id="rId67"/>
    <p:sldId id="262" r:id="rId68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578" autoAdjust="0"/>
    <p:restoredTop sz="86420" autoAdjust="0"/>
  </p:normalViewPr>
  <p:slideViewPr>
    <p:cSldViewPr>
      <p:cViewPr varScale="1">
        <p:scale>
          <a:sx n="60" d="100"/>
          <a:sy n="60" d="100"/>
        </p:scale>
        <p:origin x="-312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  <p:sld r:id="rId3" collapse="1"/>
      <p:sld r:id="rId4" collapse="1"/>
    </p:sldLst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2" d="100"/>
          <a:sy n="52" d="100"/>
        </p:scale>
        <p:origin x="-1788" y="-108"/>
      </p:cViewPr>
      <p:guideLst>
        <p:guide orient="horz" pos="2880"/>
        <p:guide pos="2160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_rels/viewProps.xml.rels><?xml version="1.0" encoding="UTF-8" standalone="yes"?>
<Relationships xmlns="http://schemas.openxmlformats.org/package/2006/relationships"><Relationship Id="rId3" Type="http://schemas.openxmlformats.org/officeDocument/2006/relationships/slide" Target="slides/slide32.xml"/><Relationship Id="rId2" Type="http://schemas.openxmlformats.org/officeDocument/2006/relationships/slide" Target="slides/slide29.xml"/><Relationship Id="rId1" Type="http://schemas.openxmlformats.org/officeDocument/2006/relationships/slide" Target="slides/slide5.xml"/><Relationship Id="rId4" Type="http://schemas.openxmlformats.org/officeDocument/2006/relationships/slide" Target="slides/slide4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37" tIns="45718" rIns="91437" bIns="45718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4" y="0"/>
            <a:ext cx="2971800" cy="457200"/>
          </a:xfrm>
          <a:prstGeom prst="rect">
            <a:avLst/>
          </a:prstGeom>
        </p:spPr>
        <p:txBody>
          <a:bodyPr vert="horz" lIns="91437" tIns="45718" rIns="91437" bIns="45718" rtlCol="0"/>
          <a:lstStyle>
            <a:lvl1pPr algn="r">
              <a:defRPr sz="1200"/>
            </a:lvl1pPr>
          </a:lstStyle>
          <a:p>
            <a:fld id="{2EBA14C5-933F-4E20-9412-55D50028A7CE}" type="datetimeFigureOut">
              <a:rPr lang="en-US" smtClean="0"/>
              <a:pPr/>
              <a:t>5/11/2011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37" tIns="45718" rIns="91437" bIns="45718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37" tIns="45718" rIns="91437" bIns="45718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37" tIns="45718" rIns="91437" bIns="45718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4" y="8685213"/>
            <a:ext cx="2971800" cy="457200"/>
          </a:xfrm>
          <a:prstGeom prst="rect">
            <a:avLst/>
          </a:prstGeom>
        </p:spPr>
        <p:txBody>
          <a:bodyPr vert="horz" lIns="91437" tIns="45718" rIns="91437" bIns="45718" rtlCol="0" anchor="b"/>
          <a:lstStyle>
            <a:lvl1pPr algn="r">
              <a:defRPr sz="1200"/>
            </a:lvl1pPr>
          </a:lstStyle>
          <a:p>
            <a:fld id="{3ADAF474-2924-452D-92EB-FDDBB041C58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DAF474-2924-452D-92EB-FDDBB041C582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DAF474-2924-452D-92EB-FDDBB041C582}" type="slidenum">
              <a:rPr lang="en-US" smtClean="0"/>
              <a:pPr/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DAF474-2924-452D-92EB-FDDBB041C582}" type="slidenum">
              <a:rPr lang="en-US" smtClean="0"/>
              <a:pPr/>
              <a:t>41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DAF474-2924-452D-92EB-FDDBB041C582}" type="slidenum">
              <a:rPr lang="en-US" smtClean="0"/>
              <a:pPr/>
              <a:t>67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gradFill rotWithShape="0">
          <a:gsLst>
            <a:gs pos="0">
              <a:schemeClr val="bg2"/>
            </a:gs>
            <a:gs pos="50000">
              <a:schemeClr val="bg1"/>
            </a:gs>
            <a:gs pos="100000">
              <a:schemeClr val="bg2"/>
            </a:gs>
          </a:gsLst>
          <a:lin ang="0" scaled="1"/>
        </a:gra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invGray">
          <a:xfrm>
            <a:off x="8783638" y="444500"/>
            <a:ext cx="360362" cy="3152775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50000">
                <a:schemeClr val="hlink"/>
              </a:gs>
              <a:gs pos="100000">
                <a:schemeClr val="bg2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075" name="Freeform 3"/>
          <p:cNvSpPr>
            <a:spLocks/>
          </p:cNvSpPr>
          <p:nvPr/>
        </p:nvSpPr>
        <p:spPr bwMode="invGray">
          <a:xfrm>
            <a:off x="0" y="0"/>
            <a:ext cx="9144000" cy="21336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720"/>
              </a:cxn>
              <a:cxn ang="0">
                <a:pos x="3600" y="624"/>
              </a:cxn>
              <a:cxn ang="0">
                <a:pos x="0" y="1000"/>
              </a:cxn>
              <a:cxn ang="0">
                <a:pos x="0" y="0"/>
              </a:cxn>
            </a:cxnLst>
            <a:rect l="0" t="0" r="r" b="b"/>
            <a:pathLst>
              <a:path w="5760" h="1104">
                <a:moveTo>
                  <a:pt x="0" y="0"/>
                </a:moveTo>
                <a:lnTo>
                  <a:pt x="5760" y="0"/>
                </a:lnTo>
                <a:lnTo>
                  <a:pt x="5760" y="720"/>
                </a:lnTo>
                <a:cubicBezTo>
                  <a:pt x="5400" y="824"/>
                  <a:pt x="4560" y="577"/>
                  <a:pt x="3600" y="624"/>
                </a:cubicBezTo>
                <a:cubicBezTo>
                  <a:pt x="2640" y="671"/>
                  <a:pt x="600" y="1104"/>
                  <a:pt x="0" y="1000"/>
                </a:cubicBez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0">
                <a:schemeClr val="bg2"/>
              </a:gs>
              <a:gs pos="50000">
                <a:schemeClr val="bg1"/>
              </a:gs>
              <a:gs pos="100000">
                <a:schemeClr val="bg2"/>
              </a:gs>
            </a:gsLst>
            <a:lin ang="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076" name="Freeform 4"/>
          <p:cNvSpPr>
            <a:spLocks/>
          </p:cNvSpPr>
          <p:nvPr/>
        </p:nvSpPr>
        <p:spPr bwMode="invGray">
          <a:xfrm>
            <a:off x="0" y="1163638"/>
            <a:ext cx="9144000" cy="5694362"/>
          </a:xfrm>
          <a:custGeom>
            <a:avLst/>
            <a:gdLst/>
            <a:ahLst/>
            <a:cxnLst>
              <a:cxn ang="0">
                <a:pos x="0" y="582"/>
              </a:cxn>
              <a:cxn ang="0">
                <a:pos x="2640" y="267"/>
              </a:cxn>
              <a:cxn ang="0">
                <a:pos x="3373" y="160"/>
              </a:cxn>
              <a:cxn ang="0">
                <a:pos x="5760" y="358"/>
              </a:cxn>
              <a:cxn ang="0">
                <a:pos x="5760" y="3587"/>
              </a:cxn>
              <a:cxn ang="0">
                <a:pos x="0" y="3587"/>
              </a:cxn>
              <a:cxn ang="0">
                <a:pos x="0" y="582"/>
              </a:cxn>
            </a:cxnLst>
            <a:rect l="0" t="0" r="r" b="b"/>
            <a:pathLst>
              <a:path w="5760" h="3587">
                <a:moveTo>
                  <a:pt x="0" y="582"/>
                </a:moveTo>
                <a:cubicBezTo>
                  <a:pt x="1027" y="680"/>
                  <a:pt x="1960" y="387"/>
                  <a:pt x="2640" y="267"/>
                </a:cubicBezTo>
                <a:cubicBezTo>
                  <a:pt x="2640" y="267"/>
                  <a:pt x="3268" y="180"/>
                  <a:pt x="3373" y="160"/>
                </a:cubicBezTo>
                <a:cubicBezTo>
                  <a:pt x="4120" y="0"/>
                  <a:pt x="5280" y="358"/>
                  <a:pt x="5760" y="358"/>
                </a:cubicBezTo>
                <a:lnTo>
                  <a:pt x="5760" y="3587"/>
                </a:lnTo>
                <a:lnTo>
                  <a:pt x="0" y="3587"/>
                </a:lnTo>
                <a:cubicBezTo>
                  <a:pt x="0" y="3587"/>
                  <a:pt x="0" y="582"/>
                  <a:pt x="0" y="582"/>
                </a:cubicBezTo>
                <a:close/>
              </a:path>
            </a:pathLst>
          </a:custGeom>
          <a:gradFill rotWithShape="0">
            <a:gsLst>
              <a:gs pos="0">
                <a:schemeClr val="bg2"/>
              </a:gs>
              <a:gs pos="50000">
                <a:schemeClr val="bg1"/>
              </a:gs>
              <a:gs pos="100000">
                <a:schemeClr val="bg2"/>
              </a:gs>
            </a:gsLst>
            <a:lin ang="0" scaled="1"/>
          </a:gradFill>
          <a:ln w="9525" cap="flat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077" name="Freeform 5"/>
          <p:cNvSpPr>
            <a:spLocks/>
          </p:cNvSpPr>
          <p:nvPr/>
        </p:nvSpPr>
        <p:spPr bwMode="invGray">
          <a:xfrm>
            <a:off x="0" y="292100"/>
            <a:ext cx="9144000" cy="854075"/>
          </a:xfrm>
          <a:custGeom>
            <a:avLst/>
            <a:gdLst/>
            <a:ahLst/>
            <a:cxnLst>
              <a:cxn ang="0">
                <a:pos x="0" y="163"/>
              </a:cxn>
              <a:cxn ang="0">
                <a:pos x="0" y="403"/>
              </a:cxn>
              <a:cxn ang="0">
                <a:pos x="1773" y="443"/>
              </a:cxn>
              <a:cxn ang="0">
                <a:pos x="4573" y="176"/>
              </a:cxn>
              <a:cxn ang="0">
                <a:pos x="5760" y="536"/>
              </a:cxn>
              <a:cxn ang="0">
                <a:pos x="5760" y="163"/>
              </a:cxn>
              <a:cxn ang="0">
                <a:pos x="4560" y="29"/>
              </a:cxn>
              <a:cxn ang="0">
                <a:pos x="1987" y="336"/>
              </a:cxn>
              <a:cxn ang="0">
                <a:pos x="0" y="163"/>
              </a:cxn>
            </a:cxnLst>
            <a:rect l="0" t="0" r="r" b="b"/>
            <a:pathLst>
              <a:path w="5760" h="538">
                <a:moveTo>
                  <a:pt x="0" y="163"/>
                </a:moveTo>
                <a:lnTo>
                  <a:pt x="0" y="403"/>
                </a:lnTo>
                <a:cubicBezTo>
                  <a:pt x="295" y="450"/>
                  <a:pt x="1011" y="481"/>
                  <a:pt x="1773" y="443"/>
                </a:cubicBezTo>
                <a:cubicBezTo>
                  <a:pt x="2535" y="405"/>
                  <a:pt x="3909" y="161"/>
                  <a:pt x="4573" y="176"/>
                </a:cubicBezTo>
                <a:cubicBezTo>
                  <a:pt x="5237" y="191"/>
                  <a:pt x="5562" y="538"/>
                  <a:pt x="5760" y="536"/>
                </a:cubicBezTo>
                <a:lnTo>
                  <a:pt x="5760" y="163"/>
                </a:lnTo>
                <a:cubicBezTo>
                  <a:pt x="5560" y="79"/>
                  <a:pt x="5189" y="0"/>
                  <a:pt x="4560" y="29"/>
                </a:cubicBezTo>
                <a:cubicBezTo>
                  <a:pt x="3931" y="58"/>
                  <a:pt x="2747" y="314"/>
                  <a:pt x="1987" y="336"/>
                </a:cubicBezTo>
                <a:cubicBezTo>
                  <a:pt x="1227" y="358"/>
                  <a:pt x="414" y="199"/>
                  <a:pt x="0" y="163"/>
                </a:cubicBez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50000">
                <a:schemeClr val="bg2"/>
              </a:gs>
              <a:gs pos="100000">
                <a:schemeClr val="bg1"/>
              </a:gs>
            </a:gsLst>
            <a:lin ang="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078" name="Freeform 6"/>
          <p:cNvSpPr>
            <a:spLocks/>
          </p:cNvSpPr>
          <p:nvPr/>
        </p:nvSpPr>
        <p:spPr bwMode="hidden">
          <a:xfrm>
            <a:off x="0" y="2405063"/>
            <a:ext cx="9144000" cy="1069975"/>
          </a:xfrm>
          <a:custGeom>
            <a:avLst/>
            <a:gdLst/>
            <a:ahLst/>
            <a:cxnLst>
              <a:cxn ang="0">
                <a:pos x="0" y="246"/>
              </a:cxn>
              <a:cxn ang="0">
                <a:pos x="0" y="406"/>
              </a:cxn>
              <a:cxn ang="0">
                <a:pos x="1280" y="645"/>
              </a:cxn>
              <a:cxn ang="0">
                <a:pos x="1627" y="580"/>
              </a:cxn>
              <a:cxn ang="0">
                <a:pos x="4493" y="113"/>
              </a:cxn>
              <a:cxn ang="0">
                <a:pos x="5760" y="606"/>
              </a:cxn>
              <a:cxn ang="0">
                <a:pos x="5760" y="233"/>
              </a:cxn>
              <a:cxn ang="0">
                <a:pos x="4040" y="33"/>
              </a:cxn>
              <a:cxn ang="0">
                <a:pos x="1093" y="433"/>
              </a:cxn>
              <a:cxn ang="0">
                <a:pos x="0" y="246"/>
              </a:cxn>
            </a:cxnLst>
            <a:rect l="0" t="0" r="r" b="b"/>
            <a:pathLst>
              <a:path w="5760" h="674">
                <a:moveTo>
                  <a:pt x="0" y="246"/>
                </a:moveTo>
                <a:lnTo>
                  <a:pt x="0" y="406"/>
                </a:lnTo>
                <a:cubicBezTo>
                  <a:pt x="213" y="463"/>
                  <a:pt x="1009" y="616"/>
                  <a:pt x="1280" y="645"/>
                </a:cubicBezTo>
                <a:cubicBezTo>
                  <a:pt x="1551" y="674"/>
                  <a:pt x="1092" y="669"/>
                  <a:pt x="1627" y="580"/>
                </a:cubicBezTo>
                <a:cubicBezTo>
                  <a:pt x="2162" y="491"/>
                  <a:pt x="3804" y="109"/>
                  <a:pt x="4493" y="113"/>
                </a:cubicBezTo>
                <a:cubicBezTo>
                  <a:pt x="5182" y="117"/>
                  <a:pt x="5549" y="586"/>
                  <a:pt x="5760" y="606"/>
                </a:cubicBezTo>
                <a:lnTo>
                  <a:pt x="5760" y="233"/>
                </a:lnTo>
                <a:cubicBezTo>
                  <a:pt x="5471" y="158"/>
                  <a:pt x="4818" y="0"/>
                  <a:pt x="4040" y="33"/>
                </a:cubicBezTo>
                <a:cubicBezTo>
                  <a:pt x="3262" y="66"/>
                  <a:pt x="1766" y="398"/>
                  <a:pt x="1093" y="433"/>
                </a:cubicBezTo>
                <a:cubicBezTo>
                  <a:pt x="420" y="468"/>
                  <a:pt x="228" y="285"/>
                  <a:pt x="0" y="246"/>
                </a:cubicBez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50000">
                <a:schemeClr val="accent2"/>
              </a:gs>
              <a:gs pos="100000">
                <a:schemeClr val="bg1"/>
              </a:gs>
            </a:gsLst>
            <a:lin ang="0" scaled="1"/>
          </a:gradFill>
          <a:ln w="9525" cap="flat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079" name="Freeform 7"/>
          <p:cNvSpPr>
            <a:spLocks/>
          </p:cNvSpPr>
          <p:nvPr/>
        </p:nvSpPr>
        <p:spPr bwMode="white">
          <a:xfrm>
            <a:off x="2476500" y="1522413"/>
            <a:ext cx="6667500" cy="5335587"/>
          </a:xfrm>
          <a:custGeom>
            <a:avLst/>
            <a:gdLst/>
            <a:ahLst/>
            <a:cxnLst>
              <a:cxn ang="0">
                <a:pos x="0" y="3361"/>
              </a:cxn>
              <a:cxn ang="0">
                <a:pos x="1054" y="295"/>
              </a:cxn>
              <a:cxn ang="0">
                <a:pos x="4200" y="1588"/>
              </a:cxn>
              <a:cxn ang="0">
                <a:pos x="4200" y="2028"/>
              </a:cxn>
              <a:cxn ang="0">
                <a:pos x="1200" y="442"/>
              </a:cxn>
              <a:cxn ang="0">
                <a:pos x="347" y="3361"/>
              </a:cxn>
              <a:cxn ang="0">
                <a:pos x="0" y="3361"/>
              </a:cxn>
            </a:cxnLst>
            <a:rect l="0" t="0" r="r" b="b"/>
            <a:pathLst>
              <a:path w="4200" h="3361">
                <a:moveTo>
                  <a:pt x="0" y="3361"/>
                </a:moveTo>
                <a:cubicBezTo>
                  <a:pt x="118" y="2850"/>
                  <a:pt x="354" y="590"/>
                  <a:pt x="1054" y="295"/>
                </a:cubicBezTo>
                <a:cubicBezTo>
                  <a:pt x="1754" y="0"/>
                  <a:pt x="3676" y="1299"/>
                  <a:pt x="4200" y="1588"/>
                </a:cubicBezTo>
                <a:lnTo>
                  <a:pt x="4200" y="2028"/>
                </a:lnTo>
                <a:cubicBezTo>
                  <a:pt x="3700" y="1837"/>
                  <a:pt x="1842" y="220"/>
                  <a:pt x="1200" y="442"/>
                </a:cubicBezTo>
                <a:cubicBezTo>
                  <a:pt x="558" y="664"/>
                  <a:pt x="547" y="2875"/>
                  <a:pt x="347" y="3361"/>
                </a:cubicBezTo>
                <a:lnTo>
                  <a:pt x="0" y="3361"/>
                </a:lnTo>
                <a:close/>
              </a:path>
            </a:pathLst>
          </a:custGeom>
          <a:gradFill rotWithShape="0">
            <a:gsLst>
              <a:gs pos="0">
                <a:schemeClr val="accent2"/>
              </a:gs>
              <a:gs pos="50000">
                <a:schemeClr val="bg1"/>
              </a:gs>
              <a:gs pos="100000">
                <a:schemeClr val="accent2"/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080" name="Freeform 8"/>
          <p:cNvSpPr>
            <a:spLocks/>
          </p:cNvSpPr>
          <p:nvPr/>
        </p:nvSpPr>
        <p:spPr bwMode="invGray">
          <a:xfrm>
            <a:off x="0" y="3443288"/>
            <a:ext cx="9144000" cy="3055937"/>
          </a:xfrm>
          <a:custGeom>
            <a:avLst/>
            <a:gdLst/>
            <a:ahLst/>
            <a:cxnLst>
              <a:cxn ang="0">
                <a:pos x="0" y="804"/>
              </a:cxn>
              <a:cxn ang="0">
                <a:pos x="0" y="991"/>
              </a:cxn>
              <a:cxn ang="0">
                <a:pos x="1547" y="1818"/>
              </a:cxn>
              <a:cxn ang="0">
                <a:pos x="3253" y="351"/>
              </a:cxn>
              <a:cxn ang="0">
                <a:pos x="5760" y="1537"/>
              </a:cxn>
              <a:cxn ang="0">
                <a:pos x="5760" y="1151"/>
              </a:cxn>
              <a:cxn ang="0">
                <a:pos x="3240" y="84"/>
              </a:cxn>
              <a:cxn ang="0">
                <a:pos x="1573" y="1671"/>
              </a:cxn>
              <a:cxn ang="0">
                <a:pos x="0" y="804"/>
              </a:cxn>
            </a:cxnLst>
            <a:rect l="0" t="0" r="r" b="b"/>
            <a:pathLst>
              <a:path w="5760" h="1925">
                <a:moveTo>
                  <a:pt x="0" y="804"/>
                </a:moveTo>
                <a:lnTo>
                  <a:pt x="0" y="991"/>
                </a:lnTo>
                <a:cubicBezTo>
                  <a:pt x="258" y="1160"/>
                  <a:pt x="1005" y="1925"/>
                  <a:pt x="1547" y="1818"/>
                </a:cubicBezTo>
                <a:cubicBezTo>
                  <a:pt x="2089" y="1711"/>
                  <a:pt x="2551" y="398"/>
                  <a:pt x="3253" y="351"/>
                </a:cubicBezTo>
                <a:cubicBezTo>
                  <a:pt x="3955" y="304"/>
                  <a:pt x="5342" y="1404"/>
                  <a:pt x="5760" y="1537"/>
                </a:cubicBezTo>
                <a:lnTo>
                  <a:pt x="5760" y="1151"/>
                </a:lnTo>
                <a:cubicBezTo>
                  <a:pt x="5405" y="1124"/>
                  <a:pt x="3982" y="0"/>
                  <a:pt x="3240" y="84"/>
                </a:cubicBezTo>
                <a:cubicBezTo>
                  <a:pt x="2542" y="171"/>
                  <a:pt x="2113" y="1551"/>
                  <a:pt x="1573" y="1671"/>
                </a:cubicBezTo>
                <a:cubicBezTo>
                  <a:pt x="1033" y="1791"/>
                  <a:pt x="262" y="826"/>
                  <a:pt x="0" y="804"/>
                </a:cubicBez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50000">
                <a:schemeClr val="accent2"/>
              </a:gs>
              <a:gs pos="100000">
                <a:schemeClr val="bg1"/>
              </a:gs>
            </a:gsLst>
            <a:lin ang="0" scaled="1"/>
          </a:gradFill>
          <a:ln w="9525" cap="flat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081" name="Freeform 9"/>
          <p:cNvSpPr>
            <a:spLocks/>
          </p:cNvSpPr>
          <p:nvPr/>
        </p:nvSpPr>
        <p:spPr bwMode="white">
          <a:xfrm>
            <a:off x="0" y="3552825"/>
            <a:ext cx="6237288" cy="3365500"/>
          </a:xfrm>
          <a:custGeom>
            <a:avLst/>
            <a:gdLst/>
            <a:ahLst/>
            <a:cxnLst>
              <a:cxn ang="0">
                <a:pos x="0" y="415"/>
              </a:cxn>
              <a:cxn ang="0">
                <a:pos x="0" y="508"/>
              </a:cxn>
              <a:cxn ang="0">
                <a:pos x="1933" y="229"/>
              </a:cxn>
              <a:cxn ang="0">
                <a:pos x="3920" y="1055"/>
              </a:cxn>
              <a:cxn ang="0">
                <a:pos x="3587" y="2082"/>
              </a:cxn>
              <a:cxn ang="0">
                <a:pos x="3947" y="829"/>
              </a:cxn>
              <a:cxn ang="0">
                <a:pos x="2253" y="69"/>
              </a:cxn>
              <a:cxn ang="0">
                <a:pos x="0" y="415"/>
              </a:cxn>
            </a:cxnLst>
            <a:rect l="0" t="0" r="r" b="b"/>
            <a:pathLst>
              <a:path w="4196" h="2120">
                <a:moveTo>
                  <a:pt x="0" y="415"/>
                </a:moveTo>
                <a:lnTo>
                  <a:pt x="0" y="508"/>
                </a:lnTo>
                <a:cubicBezTo>
                  <a:pt x="160" y="577"/>
                  <a:pt x="1280" y="138"/>
                  <a:pt x="1933" y="229"/>
                </a:cubicBezTo>
                <a:cubicBezTo>
                  <a:pt x="2586" y="320"/>
                  <a:pt x="3644" y="746"/>
                  <a:pt x="3920" y="1055"/>
                </a:cubicBezTo>
                <a:cubicBezTo>
                  <a:pt x="4196" y="1364"/>
                  <a:pt x="3583" y="2120"/>
                  <a:pt x="3587" y="2082"/>
                </a:cubicBezTo>
                <a:lnTo>
                  <a:pt x="3947" y="829"/>
                </a:lnTo>
                <a:cubicBezTo>
                  <a:pt x="3725" y="494"/>
                  <a:pt x="2911" y="138"/>
                  <a:pt x="2253" y="69"/>
                </a:cubicBezTo>
                <a:cubicBezTo>
                  <a:pt x="1595" y="0"/>
                  <a:pt x="469" y="343"/>
                  <a:pt x="0" y="415"/>
                </a:cubicBezTo>
                <a:close/>
              </a:path>
            </a:pathLst>
          </a:custGeom>
          <a:gradFill rotWithShape="0">
            <a:gsLst>
              <a:gs pos="0">
                <a:schemeClr val="accent2"/>
              </a:gs>
              <a:gs pos="50000">
                <a:schemeClr val="bg1"/>
              </a:gs>
              <a:gs pos="100000">
                <a:schemeClr val="accent2"/>
              </a:gs>
            </a:gsLst>
            <a:lin ang="5400000" scaled="1"/>
          </a:gradFill>
          <a:ln w="9525" cap="flat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082" name="Rectangle 10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083" name="Rectangle 11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>
                <a:solidFill>
                  <a:srgbClr val="FFFFCC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085" name="Rectangle 13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>
                <a:solidFill>
                  <a:srgbClr val="FFFFCC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086" name="Rectangle 14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>
                <a:solidFill>
                  <a:srgbClr val="FFFFCC"/>
                </a:solidFill>
              </a:defRPr>
            </a:lvl1pPr>
          </a:lstStyle>
          <a:p>
            <a:fld id="{E3BFA0A3-9B5D-4732-8530-6A91440B0F9F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4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2F27D1-0E36-4DEB-9E3C-4DAB1D621852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FBE4217-26C0-4474-902E-FE354DDC1064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3D23CF-6B16-4ABE-ADEF-0D331FDBF456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146614C-49DB-4F3B-8627-9C7B30744390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D442D0-EC23-40BD-A33E-39122FB3522D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D0ED24-1E80-47E1-9C91-DBBC45C1F37E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A0372E1-0D99-4263-BD4C-7459E8E15CD9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4FA929-108C-4E58-BF0B-3F81121377D3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270CBE4-B2FD-4939-973F-110B8761182C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B2E883-806B-49A3-A747-04A70B1AE7FE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invGray">
      <p:bgPr>
        <a:gradFill rotWithShape="0">
          <a:gsLst>
            <a:gs pos="0">
              <a:schemeClr val="bg2"/>
            </a:gs>
            <a:gs pos="50000">
              <a:schemeClr val="bg1"/>
            </a:gs>
            <a:gs pos="100000">
              <a:schemeClr val="bg2"/>
            </a:gs>
          </a:gsLst>
          <a:lin ang="0" scaled="1"/>
        </a:gra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ChangeArrowheads="1"/>
          </p:cNvSpPr>
          <p:nvPr/>
        </p:nvSpPr>
        <p:spPr bwMode="invGray">
          <a:xfrm>
            <a:off x="8783638" y="444500"/>
            <a:ext cx="360362" cy="3152775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50000">
                <a:schemeClr val="hlink"/>
              </a:gs>
              <a:gs pos="100000">
                <a:schemeClr val="bg2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2051" name="Freeform 3"/>
          <p:cNvSpPr>
            <a:spLocks/>
          </p:cNvSpPr>
          <p:nvPr/>
        </p:nvSpPr>
        <p:spPr bwMode="invGray">
          <a:xfrm>
            <a:off x="0" y="0"/>
            <a:ext cx="9144000" cy="21336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720"/>
              </a:cxn>
              <a:cxn ang="0">
                <a:pos x="3600" y="624"/>
              </a:cxn>
              <a:cxn ang="0">
                <a:pos x="0" y="1000"/>
              </a:cxn>
              <a:cxn ang="0">
                <a:pos x="0" y="0"/>
              </a:cxn>
            </a:cxnLst>
            <a:rect l="0" t="0" r="r" b="b"/>
            <a:pathLst>
              <a:path w="5760" h="1104">
                <a:moveTo>
                  <a:pt x="0" y="0"/>
                </a:moveTo>
                <a:lnTo>
                  <a:pt x="5760" y="0"/>
                </a:lnTo>
                <a:lnTo>
                  <a:pt x="5760" y="720"/>
                </a:lnTo>
                <a:cubicBezTo>
                  <a:pt x="5400" y="824"/>
                  <a:pt x="4560" y="577"/>
                  <a:pt x="3600" y="624"/>
                </a:cubicBezTo>
                <a:cubicBezTo>
                  <a:pt x="2640" y="671"/>
                  <a:pt x="600" y="1104"/>
                  <a:pt x="0" y="1000"/>
                </a:cubicBez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0">
                <a:schemeClr val="bg2"/>
              </a:gs>
              <a:gs pos="50000">
                <a:schemeClr val="bg1"/>
              </a:gs>
              <a:gs pos="100000">
                <a:schemeClr val="bg2"/>
              </a:gs>
            </a:gsLst>
            <a:lin ang="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2052" name="Freeform 4"/>
          <p:cNvSpPr>
            <a:spLocks/>
          </p:cNvSpPr>
          <p:nvPr/>
        </p:nvSpPr>
        <p:spPr bwMode="invGray">
          <a:xfrm>
            <a:off x="0" y="1163638"/>
            <a:ext cx="9144000" cy="5694362"/>
          </a:xfrm>
          <a:custGeom>
            <a:avLst/>
            <a:gdLst/>
            <a:ahLst/>
            <a:cxnLst>
              <a:cxn ang="0">
                <a:pos x="0" y="582"/>
              </a:cxn>
              <a:cxn ang="0">
                <a:pos x="2640" y="267"/>
              </a:cxn>
              <a:cxn ang="0">
                <a:pos x="3373" y="160"/>
              </a:cxn>
              <a:cxn ang="0">
                <a:pos x="5760" y="358"/>
              </a:cxn>
              <a:cxn ang="0">
                <a:pos x="5760" y="3587"/>
              </a:cxn>
              <a:cxn ang="0">
                <a:pos x="0" y="3587"/>
              </a:cxn>
              <a:cxn ang="0">
                <a:pos x="0" y="582"/>
              </a:cxn>
            </a:cxnLst>
            <a:rect l="0" t="0" r="r" b="b"/>
            <a:pathLst>
              <a:path w="5760" h="3587">
                <a:moveTo>
                  <a:pt x="0" y="582"/>
                </a:moveTo>
                <a:cubicBezTo>
                  <a:pt x="1027" y="680"/>
                  <a:pt x="1960" y="387"/>
                  <a:pt x="2640" y="267"/>
                </a:cubicBezTo>
                <a:cubicBezTo>
                  <a:pt x="2640" y="267"/>
                  <a:pt x="3268" y="180"/>
                  <a:pt x="3373" y="160"/>
                </a:cubicBezTo>
                <a:cubicBezTo>
                  <a:pt x="4120" y="0"/>
                  <a:pt x="5280" y="358"/>
                  <a:pt x="5760" y="358"/>
                </a:cubicBezTo>
                <a:lnTo>
                  <a:pt x="5760" y="3587"/>
                </a:lnTo>
                <a:lnTo>
                  <a:pt x="0" y="3587"/>
                </a:lnTo>
                <a:cubicBezTo>
                  <a:pt x="0" y="3587"/>
                  <a:pt x="0" y="582"/>
                  <a:pt x="0" y="582"/>
                </a:cubicBezTo>
                <a:close/>
              </a:path>
            </a:pathLst>
          </a:custGeom>
          <a:gradFill rotWithShape="0">
            <a:gsLst>
              <a:gs pos="0">
                <a:schemeClr val="bg2"/>
              </a:gs>
              <a:gs pos="50000">
                <a:schemeClr val="bg1"/>
              </a:gs>
              <a:gs pos="100000">
                <a:schemeClr val="bg2"/>
              </a:gs>
            </a:gsLst>
            <a:lin ang="0" scaled="1"/>
          </a:gradFill>
          <a:ln w="9525" cap="flat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2053" name="Freeform 5"/>
          <p:cNvSpPr>
            <a:spLocks/>
          </p:cNvSpPr>
          <p:nvPr/>
        </p:nvSpPr>
        <p:spPr bwMode="invGray">
          <a:xfrm>
            <a:off x="0" y="292100"/>
            <a:ext cx="9144000" cy="854075"/>
          </a:xfrm>
          <a:custGeom>
            <a:avLst/>
            <a:gdLst/>
            <a:ahLst/>
            <a:cxnLst>
              <a:cxn ang="0">
                <a:pos x="0" y="163"/>
              </a:cxn>
              <a:cxn ang="0">
                <a:pos x="0" y="403"/>
              </a:cxn>
              <a:cxn ang="0">
                <a:pos x="1773" y="443"/>
              </a:cxn>
              <a:cxn ang="0">
                <a:pos x="4573" y="176"/>
              </a:cxn>
              <a:cxn ang="0">
                <a:pos x="5760" y="536"/>
              </a:cxn>
              <a:cxn ang="0">
                <a:pos x="5760" y="163"/>
              </a:cxn>
              <a:cxn ang="0">
                <a:pos x="4560" y="29"/>
              </a:cxn>
              <a:cxn ang="0">
                <a:pos x="1987" y="336"/>
              </a:cxn>
              <a:cxn ang="0">
                <a:pos x="0" y="163"/>
              </a:cxn>
            </a:cxnLst>
            <a:rect l="0" t="0" r="r" b="b"/>
            <a:pathLst>
              <a:path w="5760" h="538">
                <a:moveTo>
                  <a:pt x="0" y="163"/>
                </a:moveTo>
                <a:lnTo>
                  <a:pt x="0" y="403"/>
                </a:lnTo>
                <a:cubicBezTo>
                  <a:pt x="295" y="450"/>
                  <a:pt x="1011" y="481"/>
                  <a:pt x="1773" y="443"/>
                </a:cubicBezTo>
                <a:cubicBezTo>
                  <a:pt x="2535" y="405"/>
                  <a:pt x="3909" y="161"/>
                  <a:pt x="4573" y="176"/>
                </a:cubicBezTo>
                <a:cubicBezTo>
                  <a:pt x="5237" y="191"/>
                  <a:pt x="5562" y="538"/>
                  <a:pt x="5760" y="536"/>
                </a:cubicBezTo>
                <a:lnTo>
                  <a:pt x="5760" y="163"/>
                </a:lnTo>
                <a:cubicBezTo>
                  <a:pt x="5560" y="79"/>
                  <a:pt x="5189" y="0"/>
                  <a:pt x="4560" y="29"/>
                </a:cubicBezTo>
                <a:cubicBezTo>
                  <a:pt x="3931" y="58"/>
                  <a:pt x="2747" y="314"/>
                  <a:pt x="1987" y="336"/>
                </a:cubicBezTo>
                <a:cubicBezTo>
                  <a:pt x="1227" y="358"/>
                  <a:pt x="414" y="199"/>
                  <a:pt x="0" y="163"/>
                </a:cubicBez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50000">
                <a:schemeClr val="bg2"/>
              </a:gs>
              <a:gs pos="100000">
                <a:schemeClr val="bg1"/>
              </a:gs>
            </a:gsLst>
            <a:lin ang="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2054" name="Freeform 6"/>
          <p:cNvSpPr>
            <a:spLocks/>
          </p:cNvSpPr>
          <p:nvPr/>
        </p:nvSpPr>
        <p:spPr bwMode="invGray">
          <a:xfrm>
            <a:off x="0" y="2405063"/>
            <a:ext cx="9144000" cy="1069975"/>
          </a:xfrm>
          <a:custGeom>
            <a:avLst/>
            <a:gdLst/>
            <a:ahLst/>
            <a:cxnLst>
              <a:cxn ang="0">
                <a:pos x="0" y="246"/>
              </a:cxn>
              <a:cxn ang="0">
                <a:pos x="0" y="406"/>
              </a:cxn>
              <a:cxn ang="0">
                <a:pos x="1280" y="645"/>
              </a:cxn>
              <a:cxn ang="0">
                <a:pos x="1627" y="580"/>
              </a:cxn>
              <a:cxn ang="0">
                <a:pos x="4493" y="113"/>
              </a:cxn>
              <a:cxn ang="0">
                <a:pos x="5760" y="606"/>
              </a:cxn>
              <a:cxn ang="0">
                <a:pos x="5760" y="233"/>
              </a:cxn>
              <a:cxn ang="0">
                <a:pos x="4040" y="33"/>
              </a:cxn>
              <a:cxn ang="0">
                <a:pos x="1093" y="433"/>
              </a:cxn>
              <a:cxn ang="0">
                <a:pos x="0" y="246"/>
              </a:cxn>
            </a:cxnLst>
            <a:rect l="0" t="0" r="r" b="b"/>
            <a:pathLst>
              <a:path w="5760" h="674">
                <a:moveTo>
                  <a:pt x="0" y="246"/>
                </a:moveTo>
                <a:lnTo>
                  <a:pt x="0" y="406"/>
                </a:lnTo>
                <a:cubicBezTo>
                  <a:pt x="213" y="463"/>
                  <a:pt x="1009" y="616"/>
                  <a:pt x="1280" y="645"/>
                </a:cubicBezTo>
                <a:cubicBezTo>
                  <a:pt x="1551" y="674"/>
                  <a:pt x="1092" y="669"/>
                  <a:pt x="1627" y="580"/>
                </a:cubicBezTo>
                <a:cubicBezTo>
                  <a:pt x="2162" y="491"/>
                  <a:pt x="3804" y="109"/>
                  <a:pt x="4493" y="113"/>
                </a:cubicBezTo>
                <a:cubicBezTo>
                  <a:pt x="5182" y="117"/>
                  <a:pt x="5549" y="586"/>
                  <a:pt x="5760" y="606"/>
                </a:cubicBezTo>
                <a:lnTo>
                  <a:pt x="5760" y="233"/>
                </a:lnTo>
                <a:cubicBezTo>
                  <a:pt x="5471" y="158"/>
                  <a:pt x="4818" y="0"/>
                  <a:pt x="4040" y="33"/>
                </a:cubicBezTo>
                <a:cubicBezTo>
                  <a:pt x="3262" y="66"/>
                  <a:pt x="1766" y="398"/>
                  <a:pt x="1093" y="433"/>
                </a:cubicBezTo>
                <a:cubicBezTo>
                  <a:pt x="420" y="468"/>
                  <a:pt x="228" y="285"/>
                  <a:pt x="0" y="246"/>
                </a:cubicBez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50000">
                <a:schemeClr val="accent2"/>
              </a:gs>
              <a:gs pos="100000">
                <a:schemeClr val="bg1"/>
              </a:gs>
            </a:gsLst>
            <a:lin ang="0" scaled="1"/>
          </a:gradFill>
          <a:ln w="9525" cap="flat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2055" name="Freeform 7"/>
          <p:cNvSpPr>
            <a:spLocks/>
          </p:cNvSpPr>
          <p:nvPr/>
        </p:nvSpPr>
        <p:spPr bwMode="white">
          <a:xfrm>
            <a:off x="2476500" y="1522413"/>
            <a:ext cx="6667500" cy="5335587"/>
          </a:xfrm>
          <a:custGeom>
            <a:avLst/>
            <a:gdLst/>
            <a:ahLst/>
            <a:cxnLst>
              <a:cxn ang="0">
                <a:pos x="0" y="3361"/>
              </a:cxn>
              <a:cxn ang="0">
                <a:pos x="1054" y="295"/>
              </a:cxn>
              <a:cxn ang="0">
                <a:pos x="4200" y="1588"/>
              </a:cxn>
              <a:cxn ang="0">
                <a:pos x="4200" y="2028"/>
              </a:cxn>
              <a:cxn ang="0">
                <a:pos x="1200" y="442"/>
              </a:cxn>
              <a:cxn ang="0">
                <a:pos x="347" y="3361"/>
              </a:cxn>
              <a:cxn ang="0">
                <a:pos x="0" y="3361"/>
              </a:cxn>
            </a:cxnLst>
            <a:rect l="0" t="0" r="r" b="b"/>
            <a:pathLst>
              <a:path w="4200" h="3361">
                <a:moveTo>
                  <a:pt x="0" y="3361"/>
                </a:moveTo>
                <a:cubicBezTo>
                  <a:pt x="118" y="2850"/>
                  <a:pt x="354" y="590"/>
                  <a:pt x="1054" y="295"/>
                </a:cubicBezTo>
                <a:cubicBezTo>
                  <a:pt x="1754" y="0"/>
                  <a:pt x="3676" y="1299"/>
                  <a:pt x="4200" y="1588"/>
                </a:cubicBezTo>
                <a:lnTo>
                  <a:pt x="4200" y="2028"/>
                </a:lnTo>
                <a:cubicBezTo>
                  <a:pt x="3700" y="1837"/>
                  <a:pt x="1842" y="220"/>
                  <a:pt x="1200" y="442"/>
                </a:cubicBezTo>
                <a:cubicBezTo>
                  <a:pt x="558" y="664"/>
                  <a:pt x="547" y="2875"/>
                  <a:pt x="347" y="3361"/>
                </a:cubicBezTo>
                <a:lnTo>
                  <a:pt x="0" y="3361"/>
                </a:lnTo>
                <a:close/>
              </a:path>
            </a:pathLst>
          </a:custGeom>
          <a:gradFill rotWithShape="0">
            <a:gsLst>
              <a:gs pos="0">
                <a:schemeClr val="accent2"/>
              </a:gs>
              <a:gs pos="50000">
                <a:schemeClr val="bg1"/>
              </a:gs>
              <a:gs pos="100000">
                <a:schemeClr val="accent2"/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2056" name="Freeform 8"/>
          <p:cNvSpPr>
            <a:spLocks/>
          </p:cNvSpPr>
          <p:nvPr/>
        </p:nvSpPr>
        <p:spPr bwMode="white">
          <a:xfrm>
            <a:off x="0" y="3443288"/>
            <a:ext cx="9144000" cy="3055937"/>
          </a:xfrm>
          <a:custGeom>
            <a:avLst/>
            <a:gdLst/>
            <a:ahLst/>
            <a:cxnLst>
              <a:cxn ang="0">
                <a:pos x="0" y="804"/>
              </a:cxn>
              <a:cxn ang="0">
                <a:pos x="0" y="991"/>
              </a:cxn>
              <a:cxn ang="0">
                <a:pos x="1547" y="1818"/>
              </a:cxn>
              <a:cxn ang="0">
                <a:pos x="3253" y="351"/>
              </a:cxn>
              <a:cxn ang="0">
                <a:pos x="5760" y="1537"/>
              </a:cxn>
              <a:cxn ang="0">
                <a:pos x="5760" y="1151"/>
              </a:cxn>
              <a:cxn ang="0">
                <a:pos x="3240" y="84"/>
              </a:cxn>
              <a:cxn ang="0">
                <a:pos x="1573" y="1671"/>
              </a:cxn>
              <a:cxn ang="0">
                <a:pos x="0" y="804"/>
              </a:cxn>
            </a:cxnLst>
            <a:rect l="0" t="0" r="r" b="b"/>
            <a:pathLst>
              <a:path w="5760" h="1925">
                <a:moveTo>
                  <a:pt x="0" y="804"/>
                </a:moveTo>
                <a:lnTo>
                  <a:pt x="0" y="991"/>
                </a:lnTo>
                <a:cubicBezTo>
                  <a:pt x="258" y="1160"/>
                  <a:pt x="1005" y="1925"/>
                  <a:pt x="1547" y="1818"/>
                </a:cubicBezTo>
                <a:cubicBezTo>
                  <a:pt x="2089" y="1711"/>
                  <a:pt x="2551" y="398"/>
                  <a:pt x="3253" y="351"/>
                </a:cubicBezTo>
                <a:cubicBezTo>
                  <a:pt x="3955" y="304"/>
                  <a:pt x="5342" y="1404"/>
                  <a:pt x="5760" y="1537"/>
                </a:cubicBezTo>
                <a:lnTo>
                  <a:pt x="5760" y="1151"/>
                </a:lnTo>
                <a:cubicBezTo>
                  <a:pt x="5405" y="1124"/>
                  <a:pt x="3982" y="0"/>
                  <a:pt x="3240" y="84"/>
                </a:cubicBezTo>
                <a:cubicBezTo>
                  <a:pt x="2542" y="171"/>
                  <a:pt x="2113" y="1551"/>
                  <a:pt x="1573" y="1671"/>
                </a:cubicBezTo>
                <a:cubicBezTo>
                  <a:pt x="1033" y="1791"/>
                  <a:pt x="262" y="826"/>
                  <a:pt x="0" y="804"/>
                </a:cubicBez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50000">
                <a:schemeClr val="accent2"/>
              </a:gs>
              <a:gs pos="100000">
                <a:schemeClr val="bg1"/>
              </a:gs>
            </a:gsLst>
            <a:lin ang="0" scaled="1"/>
          </a:gradFill>
          <a:ln w="9525" cap="flat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2057" name="Freeform 9"/>
          <p:cNvSpPr>
            <a:spLocks/>
          </p:cNvSpPr>
          <p:nvPr/>
        </p:nvSpPr>
        <p:spPr bwMode="white">
          <a:xfrm>
            <a:off x="0" y="3552825"/>
            <a:ext cx="6237288" cy="3365500"/>
          </a:xfrm>
          <a:custGeom>
            <a:avLst/>
            <a:gdLst/>
            <a:ahLst/>
            <a:cxnLst>
              <a:cxn ang="0">
                <a:pos x="0" y="415"/>
              </a:cxn>
              <a:cxn ang="0">
                <a:pos x="0" y="508"/>
              </a:cxn>
              <a:cxn ang="0">
                <a:pos x="1933" y="229"/>
              </a:cxn>
              <a:cxn ang="0">
                <a:pos x="3920" y="1055"/>
              </a:cxn>
              <a:cxn ang="0">
                <a:pos x="3587" y="2082"/>
              </a:cxn>
              <a:cxn ang="0">
                <a:pos x="3947" y="829"/>
              </a:cxn>
              <a:cxn ang="0">
                <a:pos x="2253" y="69"/>
              </a:cxn>
              <a:cxn ang="0">
                <a:pos x="0" y="415"/>
              </a:cxn>
            </a:cxnLst>
            <a:rect l="0" t="0" r="r" b="b"/>
            <a:pathLst>
              <a:path w="4196" h="2120">
                <a:moveTo>
                  <a:pt x="0" y="415"/>
                </a:moveTo>
                <a:lnTo>
                  <a:pt x="0" y="508"/>
                </a:lnTo>
                <a:cubicBezTo>
                  <a:pt x="160" y="577"/>
                  <a:pt x="1280" y="138"/>
                  <a:pt x="1933" y="229"/>
                </a:cubicBezTo>
                <a:cubicBezTo>
                  <a:pt x="2586" y="320"/>
                  <a:pt x="3644" y="746"/>
                  <a:pt x="3920" y="1055"/>
                </a:cubicBezTo>
                <a:cubicBezTo>
                  <a:pt x="4196" y="1364"/>
                  <a:pt x="3583" y="2120"/>
                  <a:pt x="3587" y="2082"/>
                </a:cubicBezTo>
                <a:lnTo>
                  <a:pt x="3947" y="829"/>
                </a:lnTo>
                <a:cubicBezTo>
                  <a:pt x="3725" y="494"/>
                  <a:pt x="2911" y="138"/>
                  <a:pt x="2253" y="69"/>
                </a:cubicBezTo>
                <a:cubicBezTo>
                  <a:pt x="1595" y="0"/>
                  <a:pt x="469" y="343"/>
                  <a:pt x="0" y="415"/>
                </a:cubicBezTo>
                <a:close/>
              </a:path>
            </a:pathLst>
          </a:custGeom>
          <a:gradFill rotWithShape="0">
            <a:gsLst>
              <a:gs pos="0">
                <a:schemeClr val="accent2"/>
              </a:gs>
              <a:gs pos="50000">
                <a:schemeClr val="bg1"/>
              </a:gs>
              <a:gs pos="100000">
                <a:schemeClr val="accent2"/>
              </a:gs>
            </a:gsLst>
            <a:lin ang="5400000" scaled="1"/>
          </a:gradFill>
          <a:ln w="9525" cap="flat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2058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9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		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060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sz="1400"/>
            </a:lvl1pPr>
          </a:lstStyle>
          <a:p>
            <a:endParaRPr lang="en-US" dirty="0"/>
          </a:p>
        </p:txBody>
      </p:sp>
      <p:sp>
        <p:nvSpPr>
          <p:cNvPr id="2061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50000"/>
              </a:spcBef>
              <a:defRPr sz="1400"/>
            </a:lvl1pPr>
          </a:lstStyle>
          <a:p>
            <a:endParaRPr lang="en-US" dirty="0"/>
          </a:p>
        </p:txBody>
      </p:sp>
      <p:sp>
        <p:nvSpPr>
          <p:cNvPr id="2062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400"/>
            </a:lvl1pPr>
          </a:lstStyle>
          <a:p>
            <a:fld id="{06383D35-1554-474A-B4CD-CD11963F6353}" type="slidenum">
              <a:rPr lang="en-US"/>
              <a:pPr/>
              <a:t>‹#›</a:t>
            </a:fld>
            <a:endParaRPr lang="en-US" dirty="0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0" grpId="0" animBg="1"/>
    </p:bldLst>
  </p:timing>
  <p:txStyles>
    <p:titleStyle>
      <a:lvl1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9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9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9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762000" y="1143000"/>
            <a:ext cx="7620000" cy="3886200"/>
          </a:xfrm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/>
            </a:r>
            <a:br>
              <a:rPr lang="en-US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</a:br>
            <a:r>
              <a:rPr lang="en-US" sz="6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/>
            </a:r>
            <a:br>
              <a:rPr lang="en-US" sz="6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</a:br>
            <a:endParaRPr lang="en-US" sz="6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8" name="Rectangle 2"/>
          <p:cNvSpPr txBox="1">
            <a:spLocks noGrp="1" noChangeArrowheads="1"/>
          </p:cNvSpPr>
          <p:nvPr>
            <p:ph type="subTitle" idx="1"/>
          </p:nvPr>
        </p:nvSpPr>
        <p:spPr bwMode="auto">
          <a:xfrm>
            <a:off x="609600" y="914400"/>
            <a:ext cx="73152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>
              <a:lnSpc>
                <a:spcPct val="150000"/>
              </a:lnSpc>
              <a:defRPr/>
            </a:pPr>
            <a:r>
              <a:rPr lang="en-US" sz="60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  <a:reflection blurRad="6350" stA="60000" endA="900" endPos="58000" dir="5400000" sy="-100000" algn="bl" rotWithShape="0"/>
                </a:effectLst>
                <a:latin typeface="Bookman Old Style" pitchFamily="18" charset="0"/>
              </a:rPr>
              <a:t>SPRING 2011 </a:t>
            </a:r>
            <a:endParaRPr lang="en-US" sz="6000" b="1" dirty="0" smtClean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chemeClr val="tx2">
                  <a:lumMod val="7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  <a:reflection blurRad="6350" stA="60000" endA="900" endPos="58000" dir="5400000" sy="-100000" algn="bl" rotWithShape="0"/>
              </a:effectLst>
              <a:latin typeface="Bookman Old Style" pitchFamily="18" charset="0"/>
            </a:endParaRPr>
          </a:p>
          <a:p>
            <a:pPr lvl="0">
              <a:lnSpc>
                <a:spcPct val="150000"/>
              </a:lnSpc>
              <a:defRPr/>
            </a:pPr>
            <a:r>
              <a:rPr lang="en-US" sz="60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  <a:reflection blurRad="6350" stA="60000" endA="900" endPos="58000" dir="5400000" sy="-100000" algn="bl" rotWithShape="0"/>
                </a:effectLst>
                <a:latin typeface="Bookman Old Style" pitchFamily="18" charset="0"/>
              </a:rPr>
              <a:t>OUTSTANDING </a:t>
            </a:r>
            <a:r>
              <a:rPr lang="en-US" sz="60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  <a:reflection blurRad="6350" stA="60000" endA="900" endPos="58000" dir="5400000" sy="-100000" algn="bl" rotWithShape="0"/>
                </a:effectLst>
                <a:latin typeface="Bookman Old Style" pitchFamily="18" charset="0"/>
              </a:rPr>
              <a:t>STUDENTS</a:t>
            </a:r>
            <a:r>
              <a:rPr lang="en-US" sz="2500" b="1" dirty="0" smtClean="0">
                <a:solidFill>
                  <a:schemeClr val="tx2">
                    <a:lumMod val="75000"/>
                  </a:schemeClr>
                </a:solidFill>
                <a:latin typeface="Joanna MT" pitchFamily="18" charset="0"/>
                <a:ea typeface="ＭＳ Ｐゴシック" pitchFamily="34" charset="-128"/>
              </a:rPr>
              <a:t/>
            </a:r>
            <a:br>
              <a:rPr lang="en-US" sz="2500" b="1" dirty="0" smtClean="0">
                <a:solidFill>
                  <a:schemeClr val="tx2">
                    <a:lumMod val="75000"/>
                  </a:schemeClr>
                </a:solidFill>
                <a:latin typeface="Joanna MT" pitchFamily="18" charset="0"/>
                <a:ea typeface="ＭＳ Ｐゴシック" pitchFamily="34" charset="-128"/>
              </a:rPr>
            </a:br>
            <a:endParaRPr lang="en-US" sz="2500" b="1" dirty="0">
              <a:solidFill>
                <a:schemeClr val="tx2">
                  <a:lumMod val="75000"/>
                </a:schemeClr>
              </a:solidFill>
              <a:latin typeface="Joanna MT" pitchFamily="18" charset="0"/>
              <a:ea typeface="ＭＳ Ｐゴシック" pitchFamily="34" charset="-128"/>
            </a:endParaRPr>
          </a:p>
          <a:p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828800" y="5257800"/>
            <a:ext cx="5486400" cy="566738"/>
          </a:xfrm>
        </p:spPr>
        <p:txBody>
          <a:bodyPr/>
          <a:lstStyle/>
          <a:p>
            <a:pPr algn="ctr"/>
            <a:r>
              <a:rPr lang="en-US" sz="5400" dirty="0" smtClean="0">
                <a:latin typeface="Monotype Corsiva" pitchFamily="66" charset="0"/>
              </a:rPr>
              <a:t>Amanda </a:t>
            </a:r>
            <a:r>
              <a:rPr lang="en-US" sz="5400" dirty="0" err="1" smtClean="0">
                <a:latin typeface="Monotype Corsiva" pitchFamily="66" charset="0"/>
              </a:rPr>
              <a:t>Cariati</a:t>
            </a:r>
            <a:endParaRPr lang="en-US" sz="5400" dirty="0">
              <a:latin typeface="Monotype Corsiva" pitchFamily="66" charset="0"/>
            </a:endParaRPr>
          </a:p>
        </p:txBody>
      </p:sp>
      <p:pic>
        <p:nvPicPr>
          <p:cNvPr id="7" name="Picture Placeholder 6" descr="Amanda Cariati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t="23108" b="23108"/>
          <a:stretch>
            <a:fillRect/>
          </a:stretch>
        </p:blipFill>
        <p:spPr/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5257800"/>
            <a:ext cx="5486400" cy="566738"/>
          </a:xfrm>
        </p:spPr>
        <p:txBody>
          <a:bodyPr/>
          <a:lstStyle/>
          <a:p>
            <a:pPr algn="ctr"/>
            <a:r>
              <a:rPr lang="en-US" sz="4800" dirty="0" smtClean="0">
                <a:latin typeface="Monotype Corsiva" pitchFamily="66" charset="0"/>
              </a:rPr>
              <a:t>Rafael</a:t>
            </a:r>
            <a:r>
              <a:rPr lang="en-US" sz="4800" baseline="0" dirty="0" smtClean="0">
                <a:latin typeface="Monotype Corsiva" pitchFamily="66" charset="0"/>
              </a:rPr>
              <a:t> Luna</a:t>
            </a:r>
            <a:endParaRPr lang="en-US" sz="4800" dirty="0">
              <a:latin typeface="Monotype Corsiva" pitchFamily="66" charset="0"/>
            </a:endParaRPr>
          </a:p>
        </p:txBody>
      </p:sp>
      <p:pic>
        <p:nvPicPr>
          <p:cNvPr id="5" name="Picture Placeholder 4" descr="Rafael Luna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t="16408" b="16408"/>
          <a:stretch>
            <a:fillRect/>
          </a:stretch>
        </p:blipFill>
        <p:spPr>
          <a:xfrm>
            <a:off x="2819400" y="762000"/>
            <a:ext cx="3514725" cy="36462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562600"/>
            <a:ext cx="5486400" cy="566738"/>
          </a:xfrm>
        </p:spPr>
        <p:txBody>
          <a:bodyPr/>
          <a:lstStyle/>
          <a:p>
            <a:r>
              <a:rPr lang="en-US" sz="5400" b="0" dirty="0" err="1" smtClean="0">
                <a:latin typeface="Monotype Corsiva" pitchFamily="66" charset="0"/>
              </a:rPr>
              <a:t>Eliseo</a:t>
            </a:r>
            <a:r>
              <a:rPr lang="en-US" sz="5400" b="0" dirty="0" smtClean="0">
                <a:latin typeface="Monotype Corsiva" pitchFamily="66" charset="0"/>
              </a:rPr>
              <a:t> </a:t>
            </a:r>
            <a:r>
              <a:rPr lang="en-US" sz="5400" b="0" dirty="0" err="1" smtClean="0">
                <a:latin typeface="Monotype Corsiva" pitchFamily="66" charset="0"/>
              </a:rPr>
              <a:t>Paniagua</a:t>
            </a:r>
            <a:r>
              <a:rPr lang="en-US" sz="5400" b="0" dirty="0" smtClean="0">
                <a:latin typeface="Monotype Corsiva" pitchFamily="66" charset="0"/>
              </a:rPr>
              <a:t> Jr.</a:t>
            </a:r>
            <a:endParaRPr lang="en-US" sz="5400" b="0" dirty="0">
              <a:latin typeface="Monotype Corsiva" pitchFamily="66" charset="0"/>
            </a:endParaRPr>
          </a:p>
        </p:txBody>
      </p:sp>
      <p:pic>
        <p:nvPicPr>
          <p:cNvPr id="5" name="Picture Placeholder 4" descr="Eliseo Paniagua, Jr.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590800" y="914400"/>
            <a:ext cx="5486400" cy="4114800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219200"/>
            <a:ext cx="5486400" cy="566738"/>
          </a:xfrm>
        </p:spPr>
        <p:txBody>
          <a:bodyPr/>
          <a:lstStyle/>
          <a:p>
            <a:pPr algn="ctr"/>
            <a:r>
              <a:rPr lang="en-US" sz="8000" b="0" dirty="0" smtClean="0">
                <a:latin typeface="Monotype Corsiva" pitchFamily="66" charset="0"/>
              </a:rPr>
              <a:t>Philip</a:t>
            </a:r>
            <a:r>
              <a:rPr lang="en-US" sz="8000" b="0" baseline="0" dirty="0" smtClean="0">
                <a:latin typeface="Monotype Corsiva" pitchFamily="66" charset="0"/>
              </a:rPr>
              <a:t> </a:t>
            </a:r>
            <a:r>
              <a:rPr lang="en-US" sz="8000" b="0" baseline="0" dirty="0" err="1" smtClean="0">
                <a:latin typeface="Monotype Corsiva" pitchFamily="66" charset="0"/>
              </a:rPr>
              <a:t>Plott</a:t>
            </a:r>
            <a:endParaRPr lang="en-US" sz="8000" b="0" dirty="0">
              <a:latin typeface="Monotype Corsiva" pitchFamily="66" charset="0"/>
            </a:endParaRPr>
          </a:p>
        </p:txBody>
      </p:sp>
      <p:pic>
        <p:nvPicPr>
          <p:cNvPr id="5" name="Picture Placeholder 4" descr="Philip Plott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057400" y="1981200"/>
            <a:ext cx="5791200" cy="4343400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5334000"/>
            <a:ext cx="5486400" cy="566738"/>
          </a:xfrm>
        </p:spPr>
        <p:txBody>
          <a:bodyPr/>
          <a:lstStyle/>
          <a:p>
            <a:r>
              <a:rPr lang="en-US" sz="4800" dirty="0" smtClean="0">
                <a:latin typeface="Monotype Corsiva" pitchFamily="66" charset="0"/>
              </a:rPr>
              <a:t>Bernadette A. Wallace</a:t>
            </a:r>
            <a:endParaRPr lang="en-US" sz="4800" dirty="0">
              <a:latin typeface="Monotype Corsiva" pitchFamily="66" charset="0"/>
            </a:endParaRPr>
          </a:p>
        </p:txBody>
      </p:sp>
      <p:pic>
        <p:nvPicPr>
          <p:cNvPr id="5" name="Picture Placeholder 4" descr="Bernadette Wallace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143000"/>
            <a:ext cx="5486400" cy="566738"/>
          </a:xfrm>
        </p:spPr>
        <p:txBody>
          <a:bodyPr/>
          <a:lstStyle/>
          <a:p>
            <a:r>
              <a:rPr lang="en-US" sz="7200" b="0" dirty="0" smtClean="0">
                <a:latin typeface="Monotype Corsiva" pitchFamily="66" charset="0"/>
              </a:rPr>
              <a:t>Michael Zuniga</a:t>
            </a:r>
            <a:endParaRPr lang="en-US" sz="7200" b="0" dirty="0">
              <a:latin typeface="Monotype Corsiva" pitchFamily="66" charset="0"/>
            </a:endParaRPr>
          </a:p>
        </p:txBody>
      </p:sp>
      <p:pic>
        <p:nvPicPr>
          <p:cNvPr id="5" name="Picture Placeholder 4" descr="M. Zuniga.jpg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lum contrast="-10000"/>
          </a:blip>
          <a:srcRect l="15126" t="8239" r="9814" b="8239"/>
          <a:stretch>
            <a:fillRect/>
          </a:stretch>
        </p:blipFill>
        <p:spPr>
          <a:xfrm>
            <a:off x="3276600" y="2286000"/>
            <a:ext cx="3962400" cy="39592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600" dirty="0" smtClean="0">
                <a:latin typeface="Monotype Corsiva" pitchFamily="66" charset="0"/>
              </a:rPr>
              <a:t>Amanda </a:t>
            </a:r>
            <a:r>
              <a:rPr lang="en-US" sz="6600" dirty="0" err="1" smtClean="0">
                <a:latin typeface="Monotype Corsiva" pitchFamily="66" charset="0"/>
              </a:rPr>
              <a:t>Aikawa</a:t>
            </a:r>
            <a:endParaRPr lang="en-US" sz="6600" dirty="0">
              <a:latin typeface="Monotype Corsiva" pitchFamily="66" charset="0"/>
            </a:endParaRPr>
          </a:p>
        </p:txBody>
      </p:sp>
      <p:pic>
        <p:nvPicPr>
          <p:cNvPr id="6" name="Content Placeholder 5" descr="Amanda Aikaw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505200" y="2362200"/>
            <a:ext cx="2667000" cy="33971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 smtClean="0">
                <a:latin typeface="Monotype Corsiva" pitchFamily="66" charset="0"/>
              </a:rPr>
              <a:t>P</a:t>
            </a:r>
            <a:r>
              <a:rPr lang="en-US" dirty="0" smtClean="0">
                <a:latin typeface="Monotype Corsiva" pitchFamily="66" charset="0"/>
              </a:rPr>
              <a:t>hyllis </a:t>
            </a:r>
            <a:r>
              <a:rPr lang="en-US" sz="5400" dirty="0" smtClean="0">
                <a:latin typeface="Monotype Corsiva" pitchFamily="66" charset="0"/>
              </a:rPr>
              <a:t>A</a:t>
            </a:r>
            <a:r>
              <a:rPr lang="en-US" dirty="0" smtClean="0">
                <a:latin typeface="Monotype Corsiva" pitchFamily="66" charset="0"/>
              </a:rPr>
              <a:t>nderson</a:t>
            </a:r>
            <a:endParaRPr lang="en-US" dirty="0">
              <a:latin typeface="Monotype Corsiva" pitchFamily="66" charset="0"/>
            </a:endParaRPr>
          </a:p>
        </p:txBody>
      </p:sp>
      <p:pic>
        <p:nvPicPr>
          <p:cNvPr id="4" name="Content Placeholder 3" descr="Phyllis Anderson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-10000"/>
          </a:blip>
          <a:stretch>
            <a:fillRect/>
          </a:stretch>
        </p:blipFill>
        <p:spPr>
          <a:xfrm>
            <a:off x="3248952" y="1981200"/>
            <a:ext cx="2646096" cy="4114800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838200"/>
            <a:ext cx="5486400" cy="1066800"/>
          </a:xfrm>
        </p:spPr>
        <p:txBody>
          <a:bodyPr/>
          <a:lstStyle/>
          <a:p>
            <a:pPr algn="ctr"/>
            <a:r>
              <a:rPr lang="en-US" sz="6000" b="0" dirty="0" err="1" smtClean="0">
                <a:latin typeface="Monotype Corsiva" pitchFamily="66" charset="0"/>
              </a:rPr>
              <a:t>Stephenie</a:t>
            </a:r>
            <a:r>
              <a:rPr lang="en-US" sz="6000" b="0" dirty="0" smtClean="0">
                <a:latin typeface="Monotype Corsiva" pitchFamily="66" charset="0"/>
              </a:rPr>
              <a:t> Stebbins</a:t>
            </a:r>
            <a:endParaRPr lang="en-US" sz="6000" b="0" dirty="0">
              <a:latin typeface="Monotype Corsiva" pitchFamily="66" charset="0"/>
            </a:endParaRPr>
          </a:p>
        </p:txBody>
      </p:sp>
      <p:pic>
        <p:nvPicPr>
          <p:cNvPr id="1026" name="Picture 2" descr="Y:\AcademicSenate\New Academic Senate Folder\1. Academic Senate\Recognition and Awards\Students\2011 Spring OS\Pictures of OS Spring 2011\Stephenie Stebbins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3200400" y="2362200"/>
            <a:ext cx="2743200" cy="36669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67000" y="533400"/>
            <a:ext cx="5486400" cy="1143000"/>
          </a:xfrm>
        </p:spPr>
        <p:txBody>
          <a:bodyPr/>
          <a:lstStyle/>
          <a:p>
            <a:pPr algn="ctr"/>
            <a:r>
              <a:rPr lang="en-US" sz="5400" dirty="0" smtClean="0">
                <a:latin typeface="Monotype Corsiva" pitchFamily="66" charset="0"/>
              </a:rPr>
              <a:t>James McIntyre</a:t>
            </a:r>
            <a:endParaRPr lang="en-US" sz="5400" dirty="0">
              <a:latin typeface="Monotype Corsiva" pitchFamily="66" charset="0"/>
            </a:endParaRPr>
          </a:p>
        </p:txBody>
      </p:sp>
      <p:pic>
        <p:nvPicPr>
          <p:cNvPr id="5" name="Picture Placeholder 4" descr="James McIntyre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t="20000" b="20000"/>
          <a:stretch>
            <a:fillRect/>
          </a:stretch>
        </p:blipFill>
        <p:spPr>
          <a:xfrm>
            <a:off x="1676400" y="2209800"/>
            <a:ext cx="4175655" cy="35020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33400"/>
            <a:ext cx="7391400" cy="2362200"/>
          </a:xfrm>
        </p:spPr>
        <p:txBody>
          <a:bodyPr>
            <a:normAutofit fontScale="90000"/>
          </a:bodyPr>
          <a:lstStyle/>
          <a:p>
            <a:r>
              <a:rPr lang="en-US" sz="5400" b="1" dirty="0" smtClean="0">
                <a:latin typeface="Monotype Corsiva" pitchFamily="66" charset="0"/>
                <a:ea typeface="ＭＳ Ｐゴシック" pitchFamily="34" charset="-128"/>
              </a:rPr>
              <a:t>Tonight we are honoring students from: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2743200"/>
            <a:ext cx="7772400" cy="3352800"/>
          </a:xfrm>
        </p:spPr>
        <p:txBody>
          <a:bodyPr/>
          <a:lstStyle/>
          <a:p>
            <a:pPr lvl="0" algn="r">
              <a:defRPr/>
            </a:pPr>
            <a:r>
              <a:rPr lang="en-US" b="1" dirty="0">
                <a:latin typeface="Monotype Corsiva" pitchFamily="66" charset="0"/>
                <a:ea typeface="ＭＳ Ｐゴシック" pitchFamily="34" charset="-128"/>
              </a:rPr>
              <a:t>Arts &amp; Communications</a:t>
            </a:r>
          </a:p>
          <a:p>
            <a:pPr lvl="0" algn="r">
              <a:defRPr/>
            </a:pPr>
            <a:r>
              <a:rPr lang="en-US" b="1" dirty="0">
                <a:latin typeface="Monotype Corsiva" pitchFamily="66" charset="0"/>
                <a:ea typeface="ＭＳ Ｐゴシック" pitchFamily="34" charset="-128"/>
              </a:rPr>
              <a:t>Health Sciences</a:t>
            </a:r>
          </a:p>
          <a:p>
            <a:pPr lvl="0" algn="r">
              <a:defRPr/>
            </a:pPr>
            <a:r>
              <a:rPr lang="en-US" b="1" dirty="0">
                <a:latin typeface="Monotype Corsiva" pitchFamily="66" charset="0"/>
                <a:ea typeface="ＭＳ Ｐゴシック" pitchFamily="34" charset="-128"/>
              </a:rPr>
              <a:t>Languages, Library, and Learning Resources</a:t>
            </a:r>
          </a:p>
          <a:p>
            <a:pPr lvl="0" algn="r">
              <a:defRPr/>
            </a:pPr>
            <a:r>
              <a:rPr lang="en-US" b="1" dirty="0">
                <a:latin typeface="Monotype Corsiva" pitchFamily="66" charset="0"/>
                <a:ea typeface="ＭＳ Ｐゴシック" pitchFamily="34" charset="-128"/>
              </a:rPr>
              <a:t>PERA</a:t>
            </a:r>
          </a:p>
          <a:p>
            <a:pPr algn="r"/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5486400"/>
            <a:ext cx="5486400" cy="566738"/>
          </a:xfrm>
        </p:spPr>
        <p:txBody>
          <a:bodyPr/>
          <a:lstStyle/>
          <a:p>
            <a:pPr algn="ctr"/>
            <a:r>
              <a:rPr lang="en-US" sz="4800" dirty="0" smtClean="0">
                <a:latin typeface="Monotype Corsiva" pitchFamily="66" charset="0"/>
              </a:rPr>
              <a:t>Carla</a:t>
            </a:r>
            <a:r>
              <a:rPr lang="en-US" sz="4800" baseline="0" dirty="0" smtClean="0">
                <a:latin typeface="Monotype Corsiva" pitchFamily="66" charset="0"/>
              </a:rPr>
              <a:t>-Angela </a:t>
            </a:r>
            <a:r>
              <a:rPr lang="en-US" sz="4800" baseline="0" dirty="0" err="1" smtClean="0">
                <a:latin typeface="Monotype Corsiva" pitchFamily="66" charset="0"/>
              </a:rPr>
              <a:t>Jara</a:t>
            </a:r>
            <a:endParaRPr lang="en-US" sz="4800" dirty="0">
              <a:latin typeface="Monotype Corsiva" pitchFamily="66" charset="0"/>
            </a:endParaRPr>
          </a:p>
        </p:txBody>
      </p:sp>
      <p:pic>
        <p:nvPicPr>
          <p:cNvPr id="5" name="Picture Placeholder 4" descr="Carla Angela-Jara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t="9341" b="9341"/>
          <a:stretch>
            <a:fillRect/>
          </a:stretch>
        </p:blipFill>
        <p:spPr>
          <a:xfrm>
            <a:off x="1855350" y="738899"/>
            <a:ext cx="5486400" cy="4114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5334000"/>
            <a:ext cx="5486400" cy="566738"/>
          </a:xfrm>
        </p:spPr>
        <p:txBody>
          <a:bodyPr/>
          <a:lstStyle/>
          <a:p>
            <a:pPr algn="ctr"/>
            <a:r>
              <a:rPr lang="en-US" sz="4400" b="0" dirty="0" err="1" smtClean="0">
                <a:latin typeface="Monotype Corsiva" pitchFamily="66" charset="0"/>
              </a:rPr>
              <a:t>Juanda</a:t>
            </a:r>
            <a:r>
              <a:rPr lang="en-US" sz="4400" b="0" baseline="0" dirty="0" smtClean="0">
                <a:latin typeface="Monotype Corsiva" pitchFamily="66" charset="0"/>
              </a:rPr>
              <a:t> L. Jones</a:t>
            </a:r>
            <a:endParaRPr lang="en-US" sz="4400" b="0" dirty="0">
              <a:latin typeface="Monotype Corsiva" pitchFamily="66" charset="0"/>
            </a:endParaRPr>
          </a:p>
        </p:txBody>
      </p:sp>
      <p:pic>
        <p:nvPicPr>
          <p:cNvPr id="5" name="Picture Placeholder 4" descr="Juanda L. Jones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828800" y="609600"/>
            <a:ext cx="5486400" cy="4114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838200"/>
            <a:ext cx="5486400" cy="566738"/>
          </a:xfrm>
        </p:spPr>
        <p:txBody>
          <a:bodyPr/>
          <a:lstStyle/>
          <a:p>
            <a:r>
              <a:rPr lang="en-US" sz="5400" dirty="0" smtClean="0">
                <a:latin typeface="Monotype Corsiva" pitchFamily="66" charset="0"/>
              </a:rPr>
              <a:t>Marcus </a:t>
            </a:r>
            <a:r>
              <a:rPr lang="en-US" sz="5400" dirty="0" err="1" smtClean="0">
                <a:latin typeface="Monotype Corsiva" pitchFamily="66" charset="0"/>
              </a:rPr>
              <a:t>McConcio</a:t>
            </a:r>
            <a:endParaRPr lang="en-US" sz="5400" dirty="0">
              <a:latin typeface="Monotype Corsiva" pitchFamily="66" charset="0"/>
            </a:endParaRPr>
          </a:p>
        </p:txBody>
      </p:sp>
      <p:pic>
        <p:nvPicPr>
          <p:cNvPr id="5" name="Picture Placeholder 4" descr="M McConico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14554" t="21370" r="21557" b="21370"/>
          <a:stretch>
            <a:fillRect/>
          </a:stretch>
        </p:blipFill>
        <p:spPr>
          <a:xfrm>
            <a:off x="4114800" y="2362200"/>
            <a:ext cx="3505200" cy="4114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667000"/>
            <a:ext cx="7772400" cy="1143000"/>
          </a:xfrm>
        </p:spPr>
        <p:txBody>
          <a:bodyPr/>
          <a:lstStyle/>
          <a:p>
            <a:r>
              <a:rPr lang="en-US" sz="8800" dirty="0" smtClean="0">
                <a:latin typeface="Monotype Corsiva" pitchFamily="66" charset="0"/>
              </a:rPr>
              <a:t>Health Sciences</a:t>
            </a:r>
            <a:endParaRPr lang="en-US" sz="8800" dirty="0">
              <a:latin typeface="Monotype Corsiva" pitchFamily="66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533400"/>
            <a:ext cx="7772400" cy="1143000"/>
          </a:xfrm>
        </p:spPr>
        <p:txBody>
          <a:bodyPr/>
          <a:lstStyle/>
          <a:p>
            <a:r>
              <a:rPr lang="en-US" sz="7200" dirty="0" smtClean="0">
                <a:latin typeface="Monotype Corsiva" pitchFamily="66" charset="0"/>
              </a:rPr>
              <a:t>T</a:t>
            </a:r>
            <a:r>
              <a:rPr lang="en-US" sz="6600" dirty="0" smtClean="0">
                <a:latin typeface="Monotype Corsiva" pitchFamily="66" charset="0"/>
              </a:rPr>
              <a:t>racey</a:t>
            </a:r>
            <a:r>
              <a:rPr lang="en-US" sz="6600" baseline="0" dirty="0" smtClean="0">
                <a:latin typeface="Monotype Corsiva" pitchFamily="66" charset="0"/>
              </a:rPr>
              <a:t> </a:t>
            </a:r>
            <a:r>
              <a:rPr lang="en-US" sz="7200" baseline="0" dirty="0" smtClean="0">
                <a:latin typeface="Monotype Corsiva" pitchFamily="66" charset="0"/>
              </a:rPr>
              <a:t>A</a:t>
            </a:r>
            <a:r>
              <a:rPr lang="en-US" sz="6600" baseline="0" dirty="0" smtClean="0">
                <a:latin typeface="Monotype Corsiva" pitchFamily="66" charset="0"/>
              </a:rPr>
              <a:t>dams</a:t>
            </a:r>
            <a:endParaRPr lang="en-US" sz="6600" dirty="0">
              <a:latin typeface="Monotype Corsiva" pitchFamily="66" charset="0"/>
            </a:endParaRPr>
          </a:p>
        </p:txBody>
      </p:sp>
      <p:pic>
        <p:nvPicPr>
          <p:cNvPr id="4" name="Content Placeholder 3" descr="Tracey Adams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971800" y="2324370"/>
            <a:ext cx="3520744" cy="3771629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 dirty="0" smtClean="0">
                <a:latin typeface="Monotype Corsiva" pitchFamily="66" charset="0"/>
              </a:rPr>
              <a:t>E</a:t>
            </a:r>
            <a:r>
              <a:rPr lang="en-US" sz="5400" dirty="0" smtClean="0">
                <a:latin typeface="Monotype Corsiva" pitchFamily="66" charset="0"/>
              </a:rPr>
              <a:t>lizabeth </a:t>
            </a:r>
            <a:r>
              <a:rPr lang="en-US" sz="6000" dirty="0" smtClean="0">
                <a:latin typeface="Monotype Corsiva" pitchFamily="66" charset="0"/>
              </a:rPr>
              <a:t>R</a:t>
            </a:r>
            <a:r>
              <a:rPr lang="en-US" sz="5400" dirty="0" smtClean="0">
                <a:latin typeface="Monotype Corsiva" pitchFamily="66" charset="0"/>
              </a:rPr>
              <a:t>odriguez</a:t>
            </a:r>
            <a:endParaRPr lang="en-US" sz="5400" dirty="0">
              <a:latin typeface="Monotype Corsiva" pitchFamily="66" charset="0"/>
            </a:endParaRPr>
          </a:p>
        </p:txBody>
      </p:sp>
      <p:pic>
        <p:nvPicPr>
          <p:cNvPr id="4" name="Content Placeholder 3" descr="Elizabeth Rodriguez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25000" t="16667" r="25000" b="27778"/>
          <a:stretch>
            <a:fillRect/>
          </a:stretch>
        </p:blipFill>
        <p:spPr>
          <a:xfrm>
            <a:off x="2286000" y="2133600"/>
            <a:ext cx="4865370" cy="3810000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Monotype Corsiva" pitchFamily="66" charset="0"/>
              </a:rPr>
              <a:t>Nathaniel Watkins</a:t>
            </a:r>
            <a:endParaRPr lang="en-US" dirty="0">
              <a:latin typeface="Monotype Corsiva" pitchFamily="66" charset="0"/>
            </a:endParaRPr>
          </a:p>
        </p:txBody>
      </p:sp>
      <p:pic>
        <p:nvPicPr>
          <p:cNvPr id="4" name="Content Placeholder 3" descr="Nathaniel Watkins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768600" y="2032000"/>
            <a:ext cx="3606800" cy="4013200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828800"/>
            <a:ext cx="7772400" cy="1828800"/>
          </a:xfrm>
        </p:spPr>
        <p:txBody>
          <a:bodyPr/>
          <a:lstStyle/>
          <a:p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Languages, Library, and Learning Resources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5029200"/>
            <a:ext cx="5029200" cy="990600"/>
          </a:xfrm>
        </p:spPr>
        <p:txBody>
          <a:bodyPr/>
          <a:lstStyle/>
          <a:p>
            <a:pPr algn="ctr"/>
            <a:r>
              <a:rPr lang="en-US" sz="6600" dirty="0" smtClean="0">
                <a:latin typeface="Monotype Corsiva" pitchFamily="66" charset="0"/>
              </a:rPr>
              <a:t>Jose </a:t>
            </a:r>
            <a:r>
              <a:rPr lang="en-US" sz="6600" dirty="0" err="1" smtClean="0">
                <a:latin typeface="Monotype Corsiva" pitchFamily="66" charset="0"/>
              </a:rPr>
              <a:t>Mota</a:t>
            </a:r>
            <a:endParaRPr lang="en-US" sz="6600" dirty="0">
              <a:latin typeface="Monotype Corsiva" pitchFamily="66" charset="0"/>
            </a:endParaRPr>
          </a:p>
        </p:txBody>
      </p:sp>
      <p:pic>
        <p:nvPicPr>
          <p:cNvPr id="6" name="Picture Placeholder 5" descr="Jose Mota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200400" y="612775"/>
            <a:ext cx="2895600" cy="3654425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5257800"/>
            <a:ext cx="5486400" cy="566738"/>
          </a:xfrm>
        </p:spPr>
        <p:txBody>
          <a:bodyPr/>
          <a:lstStyle/>
          <a:p>
            <a:r>
              <a:rPr lang="en-US" sz="6000" dirty="0" err="1" smtClean="0">
                <a:latin typeface="Monotype Corsiva" pitchFamily="66" charset="0"/>
              </a:rPr>
              <a:t>Katya</a:t>
            </a:r>
            <a:r>
              <a:rPr lang="en-US" sz="6000" dirty="0" smtClean="0">
                <a:latin typeface="Monotype Corsiva" pitchFamily="66" charset="0"/>
              </a:rPr>
              <a:t> </a:t>
            </a:r>
            <a:r>
              <a:rPr lang="en-US" sz="6000" dirty="0" err="1" smtClean="0">
                <a:latin typeface="Monotype Corsiva" pitchFamily="66" charset="0"/>
              </a:rPr>
              <a:t>Petrova</a:t>
            </a:r>
            <a:endParaRPr lang="en-US" sz="6000" dirty="0">
              <a:latin typeface="Monotype Corsiva" pitchFamily="66" charset="0"/>
            </a:endParaRPr>
          </a:p>
        </p:txBody>
      </p:sp>
      <p:pic>
        <p:nvPicPr>
          <p:cNvPr id="6" name="Picture Placeholder 5" descr="Katya Petrova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743200" y="612775"/>
            <a:ext cx="3810000" cy="4114800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438400"/>
            <a:ext cx="7772400" cy="1143000"/>
          </a:xfrm>
        </p:spPr>
        <p:txBody>
          <a:bodyPr/>
          <a:lstStyle/>
          <a:p>
            <a:r>
              <a:rPr lang="en-US" sz="6000" dirty="0" smtClean="0">
                <a:latin typeface="Monotype Corsiva" pitchFamily="66" charset="0"/>
              </a:rPr>
              <a:t>Arts &amp; Communications</a:t>
            </a:r>
            <a:endParaRPr lang="en-US" sz="6000" dirty="0">
              <a:latin typeface="Monotype Corsiva" pitchFamily="66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7200" dirty="0" smtClean="0">
                <a:latin typeface="Monotype Corsiva" pitchFamily="66" charset="0"/>
              </a:rPr>
              <a:t>Elsa</a:t>
            </a:r>
            <a:r>
              <a:rPr lang="en-US" sz="7200" baseline="0" dirty="0" smtClean="0">
                <a:latin typeface="Monotype Corsiva" pitchFamily="66" charset="0"/>
              </a:rPr>
              <a:t> Sanchez</a:t>
            </a:r>
            <a:endParaRPr lang="en-US" sz="7200" dirty="0">
              <a:latin typeface="Monotype Corsiva" pitchFamily="66" charset="0"/>
            </a:endParaRPr>
          </a:p>
        </p:txBody>
      </p:sp>
      <p:pic>
        <p:nvPicPr>
          <p:cNvPr id="6" name="Content Placeholder 5" descr="Elsa M. Sanchez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667000" y="2286000"/>
            <a:ext cx="3799704" cy="3429000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5334000"/>
            <a:ext cx="5486400" cy="566738"/>
          </a:xfrm>
        </p:spPr>
        <p:txBody>
          <a:bodyPr/>
          <a:lstStyle/>
          <a:p>
            <a:pPr algn="ctr"/>
            <a:r>
              <a:rPr lang="en-US" sz="4800" dirty="0" smtClean="0">
                <a:latin typeface="Monotype Corsiva" pitchFamily="66" charset="0"/>
              </a:rPr>
              <a:t>Sean </a:t>
            </a:r>
            <a:r>
              <a:rPr lang="en-US" sz="4800" dirty="0" err="1" smtClean="0">
                <a:latin typeface="Monotype Corsiva" pitchFamily="66" charset="0"/>
              </a:rPr>
              <a:t>Fenner</a:t>
            </a:r>
            <a:r>
              <a:rPr lang="en-US" sz="4800" dirty="0" smtClean="0">
                <a:latin typeface="Monotype Corsiva" pitchFamily="66" charset="0"/>
              </a:rPr>
              <a:t> Jr.</a:t>
            </a:r>
            <a:endParaRPr lang="en-US" sz="4800" dirty="0">
              <a:latin typeface="Monotype Corsiva" pitchFamily="66" charset="0"/>
            </a:endParaRPr>
          </a:p>
        </p:txBody>
      </p:sp>
      <p:pic>
        <p:nvPicPr>
          <p:cNvPr id="7" name="Picture Placeholder 6" descr="Sean Fenner pic #2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25665" t="16590" r="27113" b="11188"/>
          <a:stretch>
            <a:fillRect/>
          </a:stretch>
        </p:blipFill>
        <p:spPr>
          <a:xfrm>
            <a:off x="3200399" y="1295400"/>
            <a:ext cx="2989385" cy="3429000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7400" y="5105400"/>
            <a:ext cx="5486400" cy="871538"/>
          </a:xfrm>
        </p:spPr>
        <p:txBody>
          <a:bodyPr/>
          <a:lstStyle/>
          <a:p>
            <a:pPr algn="ctr"/>
            <a:r>
              <a:rPr lang="en-US" sz="6000" dirty="0" smtClean="0">
                <a:latin typeface="Monotype Corsiva" pitchFamily="66" charset="0"/>
              </a:rPr>
              <a:t>David </a:t>
            </a:r>
            <a:r>
              <a:rPr lang="en-US" sz="6000" dirty="0" err="1" smtClean="0">
                <a:latin typeface="Monotype Corsiva" pitchFamily="66" charset="0"/>
              </a:rPr>
              <a:t>Leyva</a:t>
            </a:r>
            <a:endParaRPr lang="en-US" sz="6000" dirty="0">
              <a:latin typeface="Monotype Corsiva" pitchFamily="66" charset="0"/>
            </a:endParaRPr>
          </a:p>
        </p:txBody>
      </p:sp>
      <p:pic>
        <p:nvPicPr>
          <p:cNvPr id="6" name="Picture Placeholder 5" descr="David Leyva.JPG"/>
          <p:cNvPicPr>
            <a:picLocks noGrp="1" noChangeAspect="1"/>
          </p:cNvPicPr>
          <p:nvPr>
            <p:ph type="pic" idx="1"/>
          </p:nvPr>
        </p:nvPicPr>
        <p:blipFill>
          <a:blip r:embed="rId3" cstate="print"/>
          <a:srcRect l="21499" r="16001"/>
          <a:stretch>
            <a:fillRect/>
          </a:stretch>
        </p:blipFill>
        <p:spPr>
          <a:xfrm>
            <a:off x="2971800" y="612775"/>
            <a:ext cx="3429000" cy="4114800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 smtClean="0">
                <a:latin typeface="Monotype Corsiva" pitchFamily="66" charset="0"/>
              </a:rPr>
              <a:t>Patrick Livingston</a:t>
            </a:r>
            <a:r>
              <a:rPr lang="en-US" sz="5400" baseline="0" dirty="0" smtClean="0">
                <a:latin typeface="Monotype Corsiva" pitchFamily="66" charset="0"/>
              </a:rPr>
              <a:t> Jr.</a:t>
            </a:r>
            <a:endParaRPr lang="en-US" sz="5400" dirty="0">
              <a:latin typeface="Monotype Corsiva" pitchFamily="66" charset="0"/>
            </a:endParaRPr>
          </a:p>
        </p:txBody>
      </p:sp>
      <p:pic>
        <p:nvPicPr>
          <p:cNvPr id="6" name="Content Placeholder 5" descr="P. Livingston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971800" y="2514600"/>
            <a:ext cx="3261732" cy="3429000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43000"/>
            <a:ext cx="6096000" cy="1143000"/>
          </a:xfrm>
        </p:spPr>
        <p:txBody>
          <a:bodyPr/>
          <a:lstStyle/>
          <a:p>
            <a:r>
              <a:rPr lang="en-US" sz="6000" dirty="0" smtClean="0">
                <a:latin typeface="Monotype Corsiva" pitchFamily="66" charset="0"/>
              </a:rPr>
              <a:t>Clariss</a:t>
            </a:r>
            <a:r>
              <a:rPr lang="en-US" sz="6000" baseline="0" dirty="0" smtClean="0">
                <a:latin typeface="Monotype Corsiva" pitchFamily="66" charset="0"/>
              </a:rPr>
              <a:t>a Perkins</a:t>
            </a:r>
            <a:endParaRPr lang="en-US" sz="6000" dirty="0">
              <a:latin typeface="Monotype Corsiva" pitchFamily="66" charset="0"/>
            </a:endParaRPr>
          </a:p>
        </p:txBody>
      </p:sp>
      <p:pic>
        <p:nvPicPr>
          <p:cNvPr id="4" name="Content Placeholder 3" descr="Clarissa Perkins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505200" y="2590800"/>
            <a:ext cx="3200400" cy="2971800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 dirty="0" smtClean="0">
                <a:latin typeface="Monotype Corsiva" pitchFamily="66" charset="0"/>
              </a:rPr>
              <a:t>Timothy </a:t>
            </a:r>
            <a:r>
              <a:rPr lang="en-US" sz="6000" dirty="0" err="1" smtClean="0">
                <a:latin typeface="Monotype Corsiva" pitchFamily="66" charset="0"/>
              </a:rPr>
              <a:t>Weatherwax</a:t>
            </a:r>
            <a:endParaRPr lang="en-US" sz="6000" dirty="0">
              <a:latin typeface="Monotype Corsiva" pitchFamily="66" charset="0"/>
            </a:endParaRPr>
          </a:p>
        </p:txBody>
      </p:sp>
      <p:pic>
        <p:nvPicPr>
          <p:cNvPr id="4" name="Content Placeholder 3" descr="Tim Weatherwax.bmp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510095" y="2371933"/>
            <a:ext cx="2123810" cy="3333334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600" dirty="0" smtClean="0">
                <a:latin typeface="Monotype Corsiva" pitchFamily="66" charset="0"/>
              </a:rPr>
              <a:t>Sharon Butler</a:t>
            </a:r>
            <a:endParaRPr lang="en-US" sz="6600" dirty="0">
              <a:latin typeface="Monotype Corsiva" pitchFamily="66" charset="0"/>
            </a:endParaRPr>
          </a:p>
        </p:txBody>
      </p:sp>
      <p:pic>
        <p:nvPicPr>
          <p:cNvPr id="6" name="Content Placeholder 5" descr="Sharon Butler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12500" r="11111"/>
          <a:stretch>
            <a:fillRect/>
          </a:stretch>
        </p:blipFill>
        <p:spPr>
          <a:xfrm>
            <a:off x="2514600" y="1981200"/>
            <a:ext cx="4191000" cy="4114800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419600"/>
            <a:ext cx="7772400" cy="1143000"/>
          </a:xfrm>
        </p:spPr>
        <p:txBody>
          <a:bodyPr/>
          <a:lstStyle/>
          <a:p>
            <a:r>
              <a:rPr lang="en-US" sz="6000" dirty="0" smtClean="0">
                <a:latin typeface="Monotype Corsiva" pitchFamily="66" charset="0"/>
              </a:rPr>
              <a:t>Lucia Sanchez</a:t>
            </a:r>
            <a:endParaRPr lang="en-US" sz="6000" dirty="0">
              <a:latin typeface="Monotype Corsiva" pitchFamily="66" charset="0"/>
            </a:endParaRPr>
          </a:p>
        </p:txBody>
      </p:sp>
      <p:pic>
        <p:nvPicPr>
          <p:cNvPr id="6" name="Content Placeholder 5" descr="Lucia Sanchez.jpe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429000" y="1524000"/>
            <a:ext cx="2146300" cy="2755900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8000" dirty="0" err="1" smtClean="0">
                <a:latin typeface="Monotype Corsiva" pitchFamily="66" charset="0"/>
              </a:rPr>
              <a:t>Naveed</a:t>
            </a:r>
            <a:r>
              <a:rPr lang="en-US" sz="8000" dirty="0" smtClean="0">
                <a:latin typeface="Monotype Corsiva" pitchFamily="66" charset="0"/>
              </a:rPr>
              <a:t> Ahmed</a:t>
            </a:r>
            <a:endParaRPr lang="en-US" sz="8000" dirty="0">
              <a:latin typeface="Monotype Corsiva" pitchFamily="66" charset="0"/>
            </a:endParaRPr>
          </a:p>
        </p:txBody>
      </p:sp>
      <p:pic>
        <p:nvPicPr>
          <p:cNvPr id="4" name="Content Placeholder 3" descr="Naveed Ahmed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16667" t="11112" r="19444"/>
          <a:stretch>
            <a:fillRect/>
          </a:stretch>
        </p:blipFill>
        <p:spPr>
          <a:xfrm>
            <a:off x="2743200" y="2120348"/>
            <a:ext cx="3810000" cy="3975652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5029200"/>
            <a:ext cx="6324600" cy="1023938"/>
          </a:xfrm>
        </p:spPr>
        <p:txBody>
          <a:bodyPr/>
          <a:lstStyle/>
          <a:p>
            <a:pPr algn="ctr"/>
            <a:r>
              <a:rPr lang="en-US" sz="6000" b="0" dirty="0" smtClean="0">
                <a:latin typeface="Monotype Corsiva" pitchFamily="66" charset="0"/>
              </a:rPr>
              <a:t>Edith</a:t>
            </a:r>
            <a:r>
              <a:rPr lang="en-US" sz="6000" b="0" baseline="0" dirty="0" smtClean="0">
                <a:latin typeface="Monotype Corsiva" pitchFamily="66" charset="0"/>
              </a:rPr>
              <a:t> Cortez</a:t>
            </a:r>
            <a:endParaRPr lang="en-US" sz="6000" b="0" dirty="0">
              <a:latin typeface="Monotype Corsiva" pitchFamily="66" charset="0"/>
            </a:endParaRPr>
          </a:p>
        </p:txBody>
      </p:sp>
      <p:pic>
        <p:nvPicPr>
          <p:cNvPr id="5" name="Picture Placeholder 4" descr="Edith Cortez.jpe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t="10625" b="10625"/>
          <a:stretch>
            <a:fillRect/>
          </a:stretch>
        </p:blipFill>
        <p:spPr/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4800600"/>
            <a:ext cx="5449888" cy="1143000"/>
          </a:xfrm>
        </p:spPr>
        <p:txBody>
          <a:bodyPr/>
          <a:lstStyle/>
          <a:p>
            <a:pPr algn="ctr"/>
            <a:r>
              <a:rPr lang="en-US" sz="6000" dirty="0" smtClean="0">
                <a:latin typeface="Monotype Corsiva" pitchFamily="66" charset="0"/>
              </a:rPr>
              <a:t>Arnold Cruz</a:t>
            </a:r>
            <a:endParaRPr lang="en-US" sz="6000" dirty="0">
              <a:latin typeface="Monotype Corsiva" pitchFamily="66" charset="0"/>
            </a:endParaRPr>
          </a:p>
        </p:txBody>
      </p:sp>
      <p:pic>
        <p:nvPicPr>
          <p:cNvPr id="5" name="Picture Placeholder 4" descr="Arnold Cruz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828800" y="609600"/>
            <a:ext cx="5486400" cy="4114800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 dirty="0" smtClean="0">
                <a:latin typeface="Monotype Corsiva" pitchFamily="66" charset="0"/>
              </a:rPr>
              <a:t>Sergio Juarez</a:t>
            </a:r>
            <a:r>
              <a:rPr lang="en-US" sz="6000" baseline="0" dirty="0" smtClean="0">
                <a:latin typeface="Monotype Corsiva" pitchFamily="66" charset="0"/>
              </a:rPr>
              <a:t> Jr.</a:t>
            </a:r>
            <a:endParaRPr lang="en-US" sz="6000" dirty="0">
              <a:latin typeface="Monotype Corsiva" pitchFamily="66" charset="0"/>
            </a:endParaRPr>
          </a:p>
        </p:txBody>
      </p:sp>
      <p:pic>
        <p:nvPicPr>
          <p:cNvPr id="6" name="Content Placeholder 5" descr="Sergio Juarez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16667" r="20833"/>
          <a:stretch>
            <a:fillRect/>
          </a:stretch>
        </p:blipFill>
        <p:spPr>
          <a:xfrm>
            <a:off x="2743200" y="1981200"/>
            <a:ext cx="3429000" cy="4114800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5029200"/>
            <a:ext cx="6897688" cy="1295400"/>
          </a:xfrm>
        </p:spPr>
        <p:txBody>
          <a:bodyPr/>
          <a:lstStyle/>
          <a:p>
            <a:pPr algn="ctr"/>
            <a:r>
              <a:rPr lang="en-US" sz="6000" dirty="0" err="1" smtClean="0">
                <a:latin typeface="Monotype Corsiva" pitchFamily="66" charset="0"/>
              </a:rPr>
              <a:t>Obdulio</a:t>
            </a:r>
            <a:r>
              <a:rPr lang="en-US" sz="6000" dirty="0" smtClean="0">
                <a:latin typeface="Monotype Corsiva" pitchFamily="66" charset="0"/>
              </a:rPr>
              <a:t> </a:t>
            </a:r>
            <a:r>
              <a:rPr lang="en-US" sz="6000" dirty="0" err="1" smtClean="0">
                <a:latin typeface="Monotype Corsiva" pitchFamily="66" charset="0"/>
              </a:rPr>
              <a:t>Villapando</a:t>
            </a:r>
            <a:endParaRPr lang="en-US" sz="6000" dirty="0">
              <a:latin typeface="Monotype Corsiva" pitchFamily="66" charset="0"/>
            </a:endParaRPr>
          </a:p>
        </p:txBody>
      </p:sp>
      <p:pic>
        <p:nvPicPr>
          <p:cNvPr id="5" name="Picture Placeholder 4" descr="Obdulio Villalpando.JPG"/>
          <p:cNvPicPr>
            <a:picLocks noGrp="1" noChangeAspect="1"/>
          </p:cNvPicPr>
          <p:nvPr>
            <p:ph type="pic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743200" y="612775"/>
            <a:ext cx="3733800" cy="4114800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8000" dirty="0" smtClean="0">
                <a:latin typeface="Monotype Corsiva" pitchFamily="66" charset="0"/>
              </a:rPr>
              <a:t>Jaclyn</a:t>
            </a:r>
            <a:r>
              <a:rPr lang="en-US" sz="8000" baseline="0" dirty="0" smtClean="0">
                <a:latin typeface="Monotype Corsiva" pitchFamily="66" charset="0"/>
              </a:rPr>
              <a:t> Cross</a:t>
            </a:r>
            <a:endParaRPr lang="en-US" sz="8000" dirty="0">
              <a:latin typeface="Monotype Corsiva" pitchFamily="66" charset="0"/>
            </a:endParaRPr>
          </a:p>
        </p:txBody>
      </p:sp>
      <p:pic>
        <p:nvPicPr>
          <p:cNvPr id="4" name="Content Placeholder 3" descr="Jaclyn Cross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048000" y="1981200"/>
            <a:ext cx="3528281" cy="4114800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 dirty="0" smtClean="0">
                <a:latin typeface="Monotype Corsiva" pitchFamily="66" charset="0"/>
              </a:rPr>
              <a:t>Andrew Curry</a:t>
            </a:r>
            <a:endParaRPr lang="en-US" sz="6000" dirty="0">
              <a:latin typeface="Monotype Corsiva" pitchFamily="66" charset="0"/>
            </a:endParaRPr>
          </a:p>
        </p:txBody>
      </p:sp>
      <p:pic>
        <p:nvPicPr>
          <p:cNvPr id="4" name="Content Placeholder 3" descr="Andrew Curry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828800" y="1981200"/>
            <a:ext cx="5486400" cy="4114800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600" dirty="0" smtClean="0">
                <a:latin typeface="Monotype Corsiva" pitchFamily="66" charset="0"/>
              </a:rPr>
              <a:t>Mario </a:t>
            </a:r>
            <a:r>
              <a:rPr lang="en-US" sz="6600" dirty="0" err="1" smtClean="0">
                <a:latin typeface="Monotype Corsiva" pitchFamily="66" charset="0"/>
              </a:rPr>
              <a:t>Delucchi</a:t>
            </a:r>
            <a:endParaRPr lang="en-US" sz="6600" dirty="0">
              <a:latin typeface="Monotype Corsiva" pitchFamily="66" charset="0"/>
            </a:endParaRPr>
          </a:p>
        </p:txBody>
      </p:sp>
      <p:pic>
        <p:nvPicPr>
          <p:cNvPr id="6" name="Content Placeholder 5" descr="Mario Delucchi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842774" y="1981200"/>
            <a:ext cx="3458452" cy="4114800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4800600"/>
            <a:ext cx="7772400" cy="1143000"/>
          </a:xfrm>
        </p:spPr>
        <p:txBody>
          <a:bodyPr/>
          <a:lstStyle/>
          <a:p>
            <a:r>
              <a:rPr lang="en-US" sz="6600" dirty="0" smtClean="0">
                <a:latin typeface="Monotype Corsiva" pitchFamily="66" charset="0"/>
              </a:rPr>
              <a:t>Rebecca Taylor</a:t>
            </a:r>
            <a:endParaRPr lang="en-US" sz="6600" dirty="0">
              <a:latin typeface="Monotype Corsiva" pitchFamily="66" charset="0"/>
            </a:endParaRPr>
          </a:p>
        </p:txBody>
      </p:sp>
      <p:pic>
        <p:nvPicPr>
          <p:cNvPr id="4" name="Content Placeholder 3" descr="Rebecca Taylor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667000" y="838200"/>
            <a:ext cx="3657600" cy="3200400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5029200"/>
            <a:ext cx="5486400" cy="566738"/>
          </a:xfrm>
        </p:spPr>
        <p:txBody>
          <a:bodyPr/>
          <a:lstStyle/>
          <a:p>
            <a:r>
              <a:rPr lang="en-US" sz="6000" dirty="0" smtClean="0">
                <a:latin typeface="Monotype Corsiva" pitchFamily="66" charset="0"/>
              </a:rPr>
              <a:t>Erin </a:t>
            </a:r>
            <a:r>
              <a:rPr lang="en-US" sz="6000" dirty="0" err="1" smtClean="0">
                <a:latin typeface="Monotype Corsiva" pitchFamily="66" charset="0"/>
              </a:rPr>
              <a:t>Guetzloff</a:t>
            </a:r>
            <a:endParaRPr lang="en-US" sz="6000" dirty="0">
              <a:latin typeface="Monotype Corsiva" pitchFamily="66" charset="0"/>
            </a:endParaRPr>
          </a:p>
        </p:txBody>
      </p:sp>
      <p:pic>
        <p:nvPicPr>
          <p:cNvPr id="6" name="Picture Placeholder 5" descr="Erin Guetzloff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792288" y="612775"/>
            <a:ext cx="4913312" cy="3684984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 dirty="0" err="1" smtClean="0">
                <a:latin typeface="Monotype Corsiva" pitchFamily="66" charset="0"/>
              </a:rPr>
              <a:t>Shantoy</a:t>
            </a:r>
            <a:r>
              <a:rPr lang="en-US" sz="6000" dirty="0" smtClean="0">
                <a:latin typeface="Monotype Corsiva" pitchFamily="66" charset="0"/>
              </a:rPr>
              <a:t> Jackson</a:t>
            </a:r>
            <a:endParaRPr lang="en-US" sz="6000" dirty="0">
              <a:latin typeface="Monotype Corsiva" pitchFamily="66" charset="0"/>
            </a:endParaRPr>
          </a:p>
        </p:txBody>
      </p:sp>
      <p:pic>
        <p:nvPicPr>
          <p:cNvPr id="2050" name="Picture 2" descr="Y:\AcademicSenate\New Academic Senate Folder\1. Academic Senate\Recognition and Awards\Students\2011 Spring OS\Pictures of OS Spring 2011\Shantoy Jackson.JPG"/>
          <p:cNvPicPr>
            <a:picLocks noChangeAspect="1" noChangeArrowheads="1"/>
          </p:cNvPicPr>
          <p:nvPr/>
        </p:nvPicPr>
        <p:blipFill>
          <a:blip r:embed="rId2" cstate="print"/>
          <a:srcRect l="20429" t="7878" r="34541" b="39255"/>
          <a:stretch>
            <a:fillRect/>
          </a:stretch>
        </p:blipFill>
        <p:spPr bwMode="auto">
          <a:xfrm>
            <a:off x="2895600" y="2514600"/>
            <a:ext cx="3581400" cy="315377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7200" dirty="0" smtClean="0">
                <a:latin typeface="Monotype Corsiva" pitchFamily="66" charset="0"/>
              </a:rPr>
              <a:t>Mark</a:t>
            </a:r>
            <a:r>
              <a:rPr lang="en-US" sz="7200" baseline="0" dirty="0" smtClean="0">
                <a:latin typeface="Monotype Corsiva" pitchFamily="66" charset="0"/>
              </a:rPr>
              <a:t>  Johnson</a:t>
            </a:r>
            <a:endParaRPr lang="en-US" sz="7200" dirty="0">
              <a:latin typeface="Monotype Corsiva" pitchFamily="66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600" dirty="0" smtClean="0">
                <a:latin typeface="Monotype Corsiva" pitchFamily="66" charset="0"/>
              </a:rPr>
              <a:t>Steven Stewart</a:t>
            </a:r>
            <a:endParaRPr lang="en-US" sz="6600" dirty="0">
              <a:latin typeface="Monotype Corsiva" pitchFamily="66" charset="0"/>
            </a:endParaRPr>
          </a:p>
        </p:txBody>
      </p:sp>
      <p:pic>
        <p:nvPicPr>
          <p:cNvPr id="4" name="Content Placeholder 3" descr="Steven Stewart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124200" y="1981200"/>
            <a:ext cx="3352800" cy="4114800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5072062"/>
            <a:ext cx="5486400" cy="1176338"/>
          </a:xfrm>
        </p:spPr>
        <p:txBody>
          <a:bodyPr/>
          <a:lstStyle/>
          <a:p>
            <a:pPr algn="ctr"/>
            <a:r>
              <a:rPr lang="en-US" sz="6000" dirty="0" smtClean="0">
                <a:latin typeface="Monotype Corsiva" pitchFamily="66" charset="0"/>
              </a:rPr>
              <a:t>Daryl </a:t>
            </a:r>
            <a:r>
              <a:rPr lang="en-US" sz="6000" dirty="0" err="1" smtClean="0">
                <a:latin typeface="Monotype Corsiva" pitchFamily="66" charset="0"/>
              </a:rPr>
              <a:t>Bunao</a:t>
            </a:r>
            <a:endParaRPr lang="en-US" sz="6000" dirty="0">
              <a:latin typeface="Monotype Corsiva" pitchFamily="66" charset="0"/>
            </a:endParaRPr>
          </a:p>
        </p:txBody>
      </p:sp>
      <p:pic>
        <p:nvPicPr>
          <p:cNvPr id="5" name="Picture Placeholder 4" descr="Daryl Bunao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905000" y="895350"/>
            <a:ext cx="5410200" cy="4057650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 dirty="0" err="1" smtClean="0">
                <a:latin typeface="Monotype Corsiva" pitchFamily="66" charset="0"/>
              </a:rPr>
              <a:t>M</a:t>
            </a:r>
            <a:r>
              <a:rPr lang="en-US" sz="5400" dirty="0" err="1" smtClean="0">
                <a:latin typeface="Monotype Corsiva" pitchFamily="66" charset="0"/>
              </a:rPr>
              <a:t>aximiliano</a:t>
            </a:r>
            <a:r>
              <a:rPr lang="en-US" sz="5400" dirty="0" smtClean="0">
                <a:latin typeface="Monotype Corsiva" pitchFamily="66" charset="0"/>
              </a:rPr>
              <a:t> </a:t>
            </a:r>
            <a:r>
              <a:rPr lang="en-US" sz="6000" dirty="0" smtClean="0">
                <a:latin typeface="Monotype Corsiva" pitchFamily="66" charset="0"/>
              </a:rPr>
              <a:t>C</a:t>
            </a:r>
            <a:r>
              <a:rPr lang="en-US" sz="5400" dirty="0" smtClean="0">
                <a:latin typeface="Monotype Corsiva" pitchFamily="66" charset="0"/>
              </a:rPr>
              <a:t>anales</a:t>
            </a:r>
            <a:endParaRPr lang="en-US" sz="5400" dirty="0">
              <a:latin typeface="Monotype Corsiva" pitchFamily="66" charset="0"/>
            </a:endParaRPr>
          </a:p>
        </p:txBody>
      </p:sp>
      <p:pic>
        <p:nvPicPr>
          <p:cNvPr id="6" name="Content Placeholder 5" descr="Maximiliano Canales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17935" r="15217"/>
          <a:stretch>
            <a:fillRect/>
          </a:stretch>
        </p:blipFill>
        <p:spPr>
          <a:xfrm>
            <a:off x="2971800" y="1981200"/>
            <a:ext cx="3581400" cy="4018156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8000" dirty="0" smtClean="0">
                <a:latin typeface="Monotype Corsiva" pitchFamily="66" charset="0"/>
              </a:rPr>
              <a:t>Jaclyn</a:t>
            </a:r>
            <a:r>
              <a:rPr lang="en-US" sz="8000" baseline="0" dirty="0" smtClean="0">
                <a:latin typeface="Monotype Corsiva" pitchFamily="66" charset="0"/>
              </a:rPr>
              <a:t> Cross</a:t>
            </a:r>
            <a:endParaRPr lang="en-US" sz="8000" dirty="0">
              <a:latin typeface="Monotype Corsiva" pitchFamily="66" charset="0"/>
            </a:endParaRPr>
          </a:p>
        </p:txBody>
      </p:sp>
      <p:pic>
        <p:nvPicPr>
          <p:cNvPr id="4" name="Content Placeholder 3" descr="Jaclyn Cross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048000" y="1981200"/>
            <a:ext cx="3528281" cy="4114800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 dirty="0" smtClean="0">
                <a:latin typeface="Monotype Corsiva" pitchFamily="66" charset="0"/>
              </a:rPr>
              <a:t>David </a:t>
            </a:r>
            <a:r>
              <a:rPr lang="en-US" sz="6000" dirty="0" err="1" smtClean="0">
                <a:latin typeface="Monotype Corsiva" pitchFamily="66" charset="0"/>
              </a:rPr>
              <a:t>Waldon</a:t>
            </a:r>
            <a:endParaRPr lang="en-US" sz="6000" dirty="0">
              <a:latin typeface="Monotype Corsiva" pitchFamily="66" charset="0"/>
            </a:endParaRPr>
          </a:p>
        </p:txBody>
      </p:sp>
      <p:pic>
        <p:nvPicPr>
          <p:cNvPr id="6" name="Content Placeholder 5" descr="David Walton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102738" y="1981200"/>
            <a:ext cx="2938523" cy="4114800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 err="1" smtClean="0">
                <a:latin typeface="Monotype Corsiva" pitchFamily="66" charset="0"/>
              </a:rPr>
              <a:t>Gigi</a:t>
            </a:r>
            <a:r>
              <a:rPr lang="en-US" sz="5400" baseline="0" dirty="0" smtClean="0">
                <a:latin typeface="Monotype Corsiva" pitchFamily="66" charset="0"/>
              </a:rPr>
              <a:t> </a:t>
            </a:r>
            <a:r>
              <a:rPr lang="en-US" sz="5400" baseline="0" dirty="0" err="1" smtClean="0">
                <a:latin typeface="Monotype Corsiva" pitchFamily="66" charset="0"/>
              </a:rPr>
              <a:t>Kemalyan</a:t>
            </a:r>
            <a:endParaRPr lang="en-US" sz="5400" dirty="0">
              <a:latin typeface="Monotype Corsiva" pitchFamily="66" charset="0"/>
            </a:endParaRPr>
          </a:p>
        </p:txBody>
      </p:sp>
      <p:pic>
        <p:nvPicPr>
          <p:cNvPr id="4" name="Content Placeholder 3" descr="Gigi Kemalyan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107896" y="1981200"/>
            <a:ext cx="2928207" cy="4114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 dirty="0" smtClean="0">
                <a:latin typeface="Monotype Corsiva" pitchFamily="66" charset="0"/>
              </a:rPr>
              <a:t>David</a:t>
            </a:r>
            <a:r>
              <a:rPr lang="en-US" sz="6000" baseline="0" dirty="0" smtClean="0">
                <a:latin typeface="Monotype Corsiva" pitchFamily="66" charset="0"/>
              </a:rPr>
              <a:t> </a:t>
            </a:r>
            <a:r>
              <a:rPr lang="en-US" sz="6000" baseline="0" dirty="0" err="1" smtClean="0">
                <a:latin typeface="Monotype Corsiva" pitchFamily="66" charset="0"/>
              </a:rPr>
              <a:t>Rippey</a:t>
            </a:r>
            <a:endParaRPr lang="en-US" sz="6000" dirty="0">
              <a:latin typeface="Monotype Corsiva" pitchFamily="66" charset="0"/>
            </a:endParaRPr>
          </a:p>
        </p:txBody>
      </p:sp>
      <p:pic>
        <p:nvPicPr>
          <p:cNvPr id="4" name="Content Placeholder 3" descr="David Rippey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828800" y="1981200"/>
            <a:ext cx="5486400" cy="4114800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3048000"/>
            <a:ext cx="7772400" cy="1143000"/>
          </a:xfrm>
        </p:spPr>
        <p:txBody>
          <a:bodyPr/>
          <a:lstStyle/>
          <a:p>
            <a:r>
              <a:rPr lang="en-US" sz="7200" dirty="0" smtClean="0">
                <a:latin typeface="Monotype Corsiva" pitchFamily="66" charset="0"/>
              </a:rPr>
              <a:t>Jonathan</a:t>
            </a:r>
            <a:r>
              <a:rPr lang="en-US" sz="7200" baseline="0" dirty="0" smtClean="0">
                <a:latin typeface="Monotype Corsiva" pitchFamily="66" charset="0"/>
              </a:rPr>
              <a:t> </a:t>
            </a:r>
            <a:r>
              <a:rPr lang="en-US" sz="7200" baseline="0" dirty="0" err="1" smtClean="0">
                <a:latin typeface="Monotype Corsiva" pitchFamily="66" charset="0"/>
              </a:rPr>
              <a:t>Voeun</a:t>
            </a:r>
            <a:r>
              <a:rPr lang="en-US" sz="7200" baseline="0" dirty="0" smtClean="0">
                <a:latin typeface="Monotype Corsiva" pitchFamily="66" charset="0"/>
              </a:rPr>
              <a:t> I</a:t>
            </a:r>
            <a:endParaRPr lang="en-US" sz="7200" dirty="0">
              <a:latin typeface="Monotype Corsiva" pitchFamily="66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 dirty="0" smtClean="0">
                <a:latin typeface="Monotype Corsiva" pitchFamily="66" charset="0"/>
              </a:rPr>
              <a:t>Adrienne Williams</a:t>
            </a:r>
            <a:endParaRPr lang="en-US" sz="6000" dirty="0">
              <a:latin typeface="Monotype Corsiva" pitchFamily="66" charset="0"/>
            </a:endParaRPr>
          </a:p>
        </p:txBody>
      </p:sp>
      <p:pic>
        <p:nvPicPr>
          <p:cNvPr id="4" name="Content Placeholder 3" descr="Adrienne Williams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638697" y="2362200"/>
            <a:ext cx="3838303" cy="3124200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514600"/>
            <a:ext cx="7924800" cy="2133600"/>
          </a:xfrm>
        </p:spPr>
        <p:txBody>
          <a:bodyPr/>
          <a:lstStyle/>
          <a:p>
            <a:r>
              <a:rPr lang="en-US" sz="9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PERA</a:t>
            </a:r>
            <a:endParaRPr lang="en-US" sz="9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 dirty="0" smtClean="0">
                <a:latin typeface="Monotype Corsiva" pitchFamily="66" charset="0"/>
              </a:rPr>
              <a:t>Joseph Hodges III</a:t>
            </a:r>
            <a:endParaRPr lang="en-US" sz="6000" dirty="0">
              <a:latin typeface="Monotype Corsiva" pitchFamily="66" charset="0"/>
            </a:endParaRPr>
          </a:p>
        </p:txBody>
      </p:sp>
      <p:pic>
        <p:nvPicPr>
          <p:cNvPr id="4" name="Content Placeholder 3" descr="Joseph Hodges III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043181" y="1981200"/>
            <a:ext cx="3057638" cy="4114800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600" dirty="0" smtClean="0">
                <a:latin typeface="Monotype Corsiva" pitchFamily="66" charset="0"/>
              </a:rPr>
              <a:t>Samuel Houston</a:t>
            </a:r>
            <a:endParaRPr lang="en-US" sz="6600" dirty="0">
              <a:latin typeface="Monotype Corsiva" pitchFamily="66" charset="0"/>
            </a:endParaRPr>
          </a:p>
        </p:txBody>
      </p:sp>
      <p:pic>
        <p:nvPicPr>
          <p:cNvPr id="4" name="Content Placeholder 3" descr="Samuel Houston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819400" y="1981200"/>
            <a:ext cx="3505200" cy="3276600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5334000"/>
            <a:ext cx="5486400" cy="566738"/>
          </a:xfrm>
        </p:spPr>
        <p:txBody>
          <a:bodyPr/>
          <a:lstStyle/>
          <a:p>
            <a:pPr algn="ctr"/>
            <a:r>
              <a:rPr lang="en-US" sz="6000" b="0" dirty="0" err="1" smtClean="0">
                <a:latin typeface="Monotype Corsiva" pitchFamily="66" charset="0"/>
              </a:rPr>
              <a:t>Kirstie</a:t>
            </a:r>
            <a:r>
              <a:rPr lang="en-US" sz="6000" b="0" baseline="0" dirty="0" smtClean="0">
                <a:latin typeface="Monotype Corsiva" pitchFamily="66" charset="0"/>
              </a:rPr>
              <a:t> </a:t>
            </a:r>
            <a:r>
              <a:rPr lang="en-US" sz="6000" b="0" baseline="0" dirty="0" err="1" smtClean="0">
                <a:latin typeface="Monotype Corsiva" pitchFamily="66" charset="0"/>
              </a:rPr>
              <a:t>Haruta</a:t>
            </a:r>
            <a:endParaRPr lang="en-US" sz="6000" b="0" dirty="0">
              <a:latin typeface="Monotype Corsiva" pitchFamily="66" charset="0"/>
            </a:endParaRPr>
          </a:p>
        </p:txBody>
      </p:sp>
      <p:pic>
        <p:nvPicPr>
          <p:cNvPr id="5" name="Picture Placeholder 4" descr="Kirstie Haruta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600" dirty="0" smtClean="0">
                <a:latin typeface="Monotype Corsiva" pitchFamily="66" charset="0"/>
              </a:rPr>
              <a:t>Luke McCurdy</a:t>
            </a:r>
            <a:endParaRPr lang="en-US" sz="6600" dirty="0">
              <a:latin typeface="Monotype Corsiva" pitchFamily="66" charset="0"/>
            </a:endParaRPr>
          </a:p>
        </p:txBody>
      </p:sp>
      <p:pic>
        <p:nvPicPr>
          <p:cNvPr id="4" name="Content Placeholder 3" descr="Luke McCurdy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15278" t="7408" r="16667"/>
          <a:stretch>
            <a:fillRect/>
          </a:stretch>
        </p:blipFill>
        <p:spPr>
          <a:xfrm>
            <a:off x="2895600" y="2286000"/>
            <a:ext cx="3733800" cy="3810000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0" y="5562600"/>
            <a:ext cx="5486400" cy="566738"/>
          </a:xfrm>
        </p:spPr>
        <p:txBody>
          <a:bodyPr/>
          <a:lstStyle/>
          <a:p>
            <a:r>
              <a:rPr lang="en-US" sz="6000" dirty="0" smtClean="0">
                <a:latin typeface="Monotype Corsiva" pitchFamily="66" charset="0"/>
              </a:rPr>
              <a:t>Stephen </a:t>
            </a:r>
            <a:r>
              <a:rPr lang="en-US" sz="6000" dirty="0" err="1" smtClean="0">
                <a:latin typeface="Monotype Corsiva" pitchFamily="66" charset="0"/>
              </a:rPr>
              <a:t>Perriera</a:t>
            </a:r>
            <a:r>
              <a:rPr lang="en-US" sz="6000" dirty="0" smtClean="0">
                <a:latin typeface="Monotype Corsiva" pitchFamily="66" charset="0"/>
              </a:rPr>
              <a:t> Jr.</a:t>
            </a:r>
            <a:endParaRPr lang="en-US" sz="6000" dirty="0">
              <a:latin typeface="Monotype Corsiva" pitchFamily="66" charset="0"/>
            </a:endParaRPr>
          </a:p>
        </p:txBody>
      </p:sp>
      <p:pic>
        <p:nvPicPr>
          <p:cNvPr id="5" name="Picture Placeholder 4" descr="Steve Perriera, Jr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17998" t="20381" r="33391" b="29293"/>
          <a:stretch>
            <a:fillRect/>
          </a:stretch>
        </p:blipFill>
        <p:spPr>
          <a:xfrm rot="5400000">
            <a:off x="2716528" y="1306831"/>
            <a:ext cx="3924301" cy="3139442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5257800"/>
            <a:ext cx="7772400" cy="1143000"/>
          </a:xfrm>
        </p:spPr>
        <p:txBody>
          <a:bodyPr/>
          <a:lstStyle/>
          <a:p>
            <a:r>
              <a:rPr lang="en-US" dirty="0" smtClean="0">
                <a:latin typeface="Monotype Corsiva" pitchFamily="66" charset="0"/>
              </a:rPr>
              <a:t>Kimberly </a:t>
            </a:r>
            <a:r>
              <a:rPr lang="en-US" dirty="0" err="1" smtClean="0">
                <a:latin typeface="Monotype Corsiva" pitchFamily="66" charset="0"/>
              </a:rPr>
              <a:t>Manlangit</a:t>
            </a:r>
            <a:endParaRPr lang="en-US" dirty="0">
              <a:latin typeface="Monotype Corsiva" pitchFamily="66" charset="0"/>
            </a:endParaRPr>
          </a:p>
        </p:txBody>
      </p:sp>
      <p:pic>
        <p:nvPicPr>
          <p:cNvPr id="6" name="Content Placeholder 5" descr="Kimberly Manlangit.bmp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352800" y="1066800"/>
            <a:ext cx="2380953" cy="3580953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 dirty="0" err="1" smtClean="0">
                <a:latin typeface="Monotype Corsiva" pitchFamily="66" charset="0"/>
              </a:rPr>
              <a:t>Gabriell</a:t>
            </a:r>
            <a:r>
              <a:rPr lang="en-US" sz="6000" dirty="0" smtClean="0">
                <a:latin typeface="Monotype Corsiva" pitchFamily="66" charset="0"/>
              </a:rPr>
              <a:t> </a:t>
            </a:r>
            <a:r>
              <a:rPr lang="en-US" sz="6000" dirty="0" err="1" smtClean="0">
                <a:latin typeface="Monotype Corsiva" pitchFamily="66" charset="0"/>
              </a:rPr>
              <a:t>Munsch</a:t>
            </a:r>
            <a:endParaRPr lang="en-US" sz="6000" dirty="0">
              <a:latin typeface="Monotype Corsiva" pitchFamily="66" charset="0"/>
            </a:endParaRPr>
          </a:p>
        </p:txBody>
      </p:sp>
      <p:pic>
        <p:nvPicPr>
          <p:cNvPr id="6" name="Content Placeholder 5" descr="Gabriell Munsch.bmp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381523" y="2248124"/>
            <a:ext cx="2181077" cy="3280340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600" dirty="0" smtClean="0">
                <a:latin typeface="Monotype Corsiva" pitchFamily="66" charset="0"/>
              </a:rPr>
              <a:t>Anna</a:t>
            </a:r>
            <a:r>
              <a:rPr lang="en-US" sz="6600" baseline="0" dirty="0" smtClean="0">
                <a:latin typeface="Monotype Corsiva" pitchFamily="66" charset="0"/>
              </a:rPr>
              <a:t> Nguyen</a:t>
            </a:r>
            <a:endParaRPr lang="en-US" sz="6600" dirty="0">
              <a:latin typeface="Monotype Corsiva" pitchFamily="66" charset="0"/>
            </a:endParaRPr>
          </a:p>
        </p:txBody>
      </p:sp>
      <p:pic>
        <p:nvPicPr>
          <p:cNvPr id="6" name="Content Placeholder 5" descr="Anna T. Nguyen.bmp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381523" y="2248123"/>
            <a:ext cx="2380953" cy="3580953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4953000"/>
            <a:ext cx="7772400" cy="1143000"/>
          </a:xfrm>
        </p:spPr>
        <p:txBody>
          <a:bodyPr/>
          <a:lstStyle/>
          <a:p>
            <a:r>
              <a:rPr lang="en-US" sz="7200" dirty="0" err="1" smtClean="0">
                <a:latin typeface="Monotype Corsiva" pitchFamily="66" charset="0"/>
              </a:rPr>
              <a:t>Chezla</a:t>
            </a:r>
            <a:r>
              <a:rPr lang="en-US" sz="7200" dirty="0" smtClean="0">
                <a:latin typeface="Monotype Corsiva" pitchFamily="66" charset="0"/>
              </a:rPr>
              <a:t> Self</a:t>
            </a:r>
            <a:endParaRPr lang="en-US" sz="7200" dirty="0">
              <a:latin typeface="Monotype Corsiva" pitchFamily="66" charset="0"/>
            </a:endParaRPr>
          </a:p>
        </p:txBody>
      </p:sp>
      <p:pic>
        <p:nvPicPr>
          <p:cNvPr id="6" name="Content Placeholder 5" descr="Chezla Self.bmp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276600" y="914400"/>
            <a:ext cx="2380953" cy="3580953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486400"/>
            <a:ext cx="7772400" cy="1143000"/>
          </a:xfrm>
        </p:spPr>
        <p:txBody>
          <a:bodyPr/>
          <a:lstStyle/>
          <a:p>
            <a:r>
              <a:rPr lang="en-US" sz="5400" dirty="0" err="1" smtClean="0">
                <a:latin typeface="Monotype Corsiva" pitchFamily="66" charset="0"/>
              </a:rPr>
              <a:t>Charisse</a:t>
            </a:r>
            <a:r>
              <a:rPr lang="en-US" sz="5400" dirty="0" smtClean="0">
                <a:latin typeface="Monotype Corsiva" pitchFamily="66" charset="0"/>
              </a:rPr>
              <a:t> Williams</a:t>
            </a:r>
            <a:endParaRPr lang="en-US" sz="5400" dirty="0">
              <a:latin typeface="Monotype Corsiva" pitchFamily="66" charset="0"/>
            </a:endParaRPr>
          </a:p>
        </p:txBody>
      </p:sp>
      <p:pic>
        <p:nvPicPr>
          <p:cNvPr id="4" name="Content Placeholder 3" descr="C. Williams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10649" t="14815" r="56944" b="46296"/>
          <a:stretch>
            <a:fillRect/>
          </a:stretch>
        </p:blipFill>
        <p:spPr>
          <a:xfrm>
            <a:off x="3276600" y="647700"/>
            <a:ext cx="3124200" cy="4686300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>
          <a:xfrm>
            <a:off x="838200" y="4191000"/>
            <a:ext cx="7162800" cy="1981200"/>
          </a:xfrm>
        </p:spPr>
        <p:txBody>
          <a:bodyPr/>
          <a:lstStyle/>
          <a:p>
            <a:pPr algn="ctr"/>
            <a:r>
              <a:rPr lang="en-US" sz="4400" dirty="0" smtClean="0">
                <a:latin typeface="Monotype Corsiva" pitchFamily="66" charset="0"/>
                <a:ea typeface="ＭＳ Ｐゴシック" pitchFamily="34" charset="-128"/>
              </a:rPr>
              <a:t>Congratulations </a:t>
            </a:r>
            <a:r>
              <a:rPr lang="en-US" sz="3600" dirty="0" smtClean="0">
                <a:latin typeface="Monotype Corsiva" pitchFamily="66" charset="0"/>
                <a:ea typeface="ＭＳ Ｐゴシック" pitchFamily="34" charset="-128"/>
              </a:rPr>
              <a:t/>
            </a:r>
            <a:br>
              <a:rPr lang="en-US" sz="3600" dirty="0" smtClean="0">
                <a:latin typeface="Monotype Corsiva" pitchFamily="66" charset="0"/>
                <a:ea typeface="ＭＳ Ｐゴシック" pitchFamily="34" charset="-128"/>
              </a:rPr>
            </a:br>
            <a:r>
              <a:rPr lang="en-US" sz="3600" dirty="0" smtClean="0">
                <a:latin typeface="Monotype Corsiva" pitchFamily="66" charset="0"/>
                <a:ea typeface="ＭＳ Ｐゴシック" pitchFamily="34" charset="-128"/>
              </a:rPr>
              <a:t>to all students, their families </a:t>
            </a:r>
            <a:br>
              <a:rPr lang="en-US" sz="3600" dirty="0" smtClean="0">
                <a:latin typeface="Monotype Corsiva" pitchFamily="66" charset="0"/>
                <a:ea typeface="ＭＳ Ｐゴシック" pitchFamily="34" charset="-128"/>
              </a:rPr>
            </a:br>
            <a:r>
              <a:rPr lang="en-US" sz="3600" dirty="0" smtClean="0">
                <a:latin typeface="Monotype Corsiva" pitchFamily="66" charset="0"/>
                <a:ea typeface="ＭＳ Ｐゴシック" pitchFamily="34" charset="-128"/>
              </a:rPr>
              <a:t>&amp; significant others!</a:t>
            </a:r>
            <a:endParaRPr lang="en-US" sz="3600" dirty="0">
              <a:latin typeface="Monotype Corsiva" pitchFamily="66" charset="0"/>
            </a:endParaRPr>
          </a:p>
        </p:txBody>
      </p:sp>
      <p:pic>
        <p:nvPicPr>
          <p:cNvPr id="1026" name="Picture 2" descr="Y:\AcademicSenate\New Academic Senate Folder\1. Academic Senate\Misc\Office Photos\academiclogo jpe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4600" y="685800"/>
            <a:ext cx="3733800" cy="3397549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209800"/>
            <a:ext cx="5638800" cy="1600200"/>
          </a:xfrm>
        </p:spPr>
        <p:txBody>
          <a:bodyPr/>
          <a:lstStyle/>
          <a:p>
            <a:pPr algn="ctr"/>
            <a:r>
              <a:rPr lang="en-US" sz="5400" dirty="0" smtClean="0">
                <a:latin typeface="Monotype Corsiva" pitchFamily="66" charset="0"/>
              </a:rPr>
              <a:t>Jordan Garcia</a:t>
            </a:r>
            <a:endParaRPr lang="en-US" sz="5400" dirty="0">
              <a:latin typeface="Monotype Corsiva" pitchFamily="66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5257800"/>
            <a:ext cx="5486400" cy="566738"/>
          </a:xfrm>
        </p:spPr>
        <p:txBody>
          <a:bodyPr/>
          <a:lstStyle/>
          <a:p>
            <a:r>
              <a:rPr lang="en-US" sz="6000" b="0" dirty="0" smtClean="0">
                <a:latin typeface="Monotype Corsiva" pitchFamily="66" charset="0"/>
              </a:rPr>
              <a:t>Benjamin </a:t>
            </a:r>
            <a:r>
              <a:rPr lang="en-US" sz="6000" b="0" dirty="0" err="1" smtClean="0">
                <a:latin typeface="Monotype Corsiva" pitchFamily="66" charset="0"/>
              </a:rPr>
              <a:t>Warheit</a:t>
            </a:r>
            <a:endParaRPr lang="en-US" sz="6000" b="0" dirty="0">
              <a:latin typeface="Monotype Corsiva" pitchFamily="66" charset="0"/>
            </a:endParaRPr>
          </a:p>
        </p:txBody>
      </p:sp>
      <p:pic>
        <p:nvPicPr>
          <p:cNvPr id="5" name="Picture Placeholder 4" descr="Benjamin Warheit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8334" r="18056" b="1852"/>
          <a:stretch>
            <a:fillRect/>
          </a:stretch>
        </p:blipFill>
        <p:spPr>
          <a:xfrm>
            <a:off x="2438400" y="609600"/>
            <a:ext cx="4038600" cy="4038600"/>
          </a:xfrm>
        </p:spPr>
      </p:pic>
    </p:spTree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5562600"/>
            <a:ext cx="5486400" cy="566738"/>
          </a:xfrm>
        </p:spPr>
        <p:txBody>
          <a:bodyPr/>
          <a:lstStyle/>
          <a:p>
            <a:r>
              <a:rPr lang="en-US" sz="6600" b="0" dirty="0" smtClean="0">
                <a:latin typeface="Monotype Corsiva" pitchFamily="66" charset="0"/>
              </a:rPr>
              <a:t>Hannah Wisner</a:t>
            </a:r>
            <a:endParaRPr lang="en-US" sz="6600" b="0" dirty="0">
              <a:latin typeface="Monotype Corsiva" pitchFamily="66" charset="0"/>
            </a:endParaRPr>
          </a:p>
        </p:txBody>
      </p:sp>
      <p:pic>
        <p:nvPicPr>
          <p:cNvPr id="5" name="Picture Placeholder 4" descr="Hannah Wisner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t="19006" b="19006"/>
          <a:stretch>
            <a:fillRect/>
          </a:stretch>
        </p:blipFill>
        <p:spPr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ibbons design template">
  <a:themeElements>
    <a:clrScheme name="Office Theme 4">
      <a:dk1>
        <a:srgbClr val="000022"/>
      </a:dk1>
      <a:lt1>
        <a:srgbClr val="FFFFFF"/>
      </a:lt1>
      <a:dk2>
        <a:srgbClr val="000066"/>
      </a:dk2>
      <a:lt2>
        <a:srgbClr val="FFCC00"/>
      </a:lt2>
      <a:accent1>
        <a:srgbClr val="666699"/>
      </a:accent1>
      <a:accent2>
        <a:srgbClr val="000048"/>
      </a:accent2>
      <a:accent3>
        <a:srgbClr val="AAAAB8"/>
      </a:accent3>
      <a:accent4>
        <a:srgbClr val="DADADA"/>
      </a:accent4>
      <a:accent5>
        <a:srgbClr val="B8B8CA"/>
      </a:accent5>
      <a:accent6>
        <a:srgbClr val="000040"/>
      </a:accent6>
      <a:hlink>
        <a:srgbClr val="9999FF"/>
      </a:hlink>
      <a:folHlink>
        <a:srgbClr val="000099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Office Theme 1">
        <a:dk1>
          <a:srgbClr val="220011"/>
        </a:dk1>
        <a:lt1>
          <a:srgbClr val="FFFFCC"/>
        </a:lt1>
        <a:dk2>
          <a:srgbClr val="660033"/>
        </a:dk2>
        <a:lt2>
          <a:srgbClr val="FFCC00"/>
        </a:lt2>
        <a:accent1>
          <a:srgbClr val="CC0099"/>
        </a:accent1>
        <a:accent2>
          <a:srgbClr val="56002B"/>
        </a:accent2>
        <a:accent3>
          <a:srgbClr val="B8AAAD"/>
        </a:accent3>
        <a:accent4>
          <a:srgbClr val="DADAAE"/>
        </a:accent4>
        <a:accent5>
          <a:srgbClr val="E2AACA"/>
        </a:accent5>
        <a:accent6>
          <a:srgbClr val="4D0026"/>
        </a:accent6>
        <a:hlink>
          <a:srgbClr val="9C004E"/>
        </a:hlink>
        <a:folHlink>
          <a:srgbClr val="FF66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F1E"/>
        </a:dk1>
        <a:lt1>
          <a:srgbClr val="FFFFFF"/>
        </a:lt1>
        <a:dk2>
          <a:srgbClr val="003366"/>
        </a:dk2>
        <a:lt2>
          <a:srgbClr val="33CCCC"/>
        </a:lt2>
        <a:accent1>
          <a:srgbClr val="006699"/>
        </a:accent1>
        <a:accent2>
          <a:srgbClr val="003366"/>
        </a:accent2>
        <a:accent3>
          <a:srgbClr val="AAADB8"/>
        </a:accent3>
        <a:accent4>
          <a:srgbClr val="DADADA"/>
        </a:accent4>
        <a:accent5>
          <a:srgbClr val="AAB8CA"/>
        </a:accent5>
        <a:accent6>
          <a:srgbClr val="002D5C"/>
        </a:accent6>
        <a:hlink>
          <a:srgbClr val="0099CC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2F2E"/>
        </a:dk1>
        <a:lt1>
          <a:srgbClr val="FFFFFF"/>
        </a:lt1>
        <a:dk2>
          <a:srgbClr val="008080"/>
        </a:dk2>
        <a:lt2>
          <a:srgbClr val="66FFCC"/>
        </a:lt2>
        <a:accent1>
          <a:srgbClr val="0099CC"/>
        </a:accent1>
        <a:accent2>
          <a:srgbClr val="005250"/>
        </a:accent2>
        <a:accent3>
          <a:srgbClr val="AAC0C0"/>
        </a:accent3>
        <a:accent4>
          <a:srgbClr val="DADADA"/>
        </a:accent4>
        <a:accent5>
          <a:srgbClr val="AACAE2"/>
        </a:accent5>
        <a:accent6>
          <a:srgbClr val="004948"/>
        </a:accent6>
        <a:hlink>
          <a:srgbClr val="00CC99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22"/>
        </a:dk1>
        <a:lt1>
          <a:srgbClr val="FFFFFF"/>
        </a:lt1>
        <a:dk2>
          <a:srgbClr val="000066"/>
        </a:dk2>
        <a:lt2>
          <a:srgbClr val="FFCC00"/>
        </a:lt2>
        <a:accent1>
          <a:srgbClr val="666699"/>
        </a:accent1>
        <a:accent2>
          <a:srgbClr val="000048"/>
        </a:accent2>
        <a:accent3>
          <a:srgbClr val="AAAAB8"/>
        </a:accent3>
        <a:accent4>
          <a:srgbClr val="DADADA"/>
        </a:accent4>
        <a:accent5>
          <a:srgbClr val="B8B8CA"/>
        </a:accent5>
        <a:accent6>
          <a:srgbClr val="000040"/>
        </a:accent6>
        <a:hlink>
          <a:srgbClr val="9999FF"/>
        </a:hlink>
        <a:folHlink>
          <a:srgbClr val="0000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5">
        <a:dk1>
          <a:srgbClr val="663300"/>
        </a:dk1>
        <a:lt1>
          <a:srgbClr val="FFFFFF"/>
        </a:lt1>
        <a:dk2>
          <a:srgbClr val="000000"/>
        </a:dk2>
        <a:lt2>
          <a:srgbClr val="FFFF99"/>
        </a:lt2>
        <a:accent1>
          <a:srgbClr val="FFCC66"/>
        </a:accent1>
        <a:accent2>
          <a:srgbClr val="FFFFCC"/>
        </a:accent2>
        <a:accent3>
          <a:srgbClr val="FFFFFF"/>
        </a:accent3>
        <a:accent4>
          <a:srgbClr val="562A00"/>
        </a:accent4>
        <a:accent5>
          <a:srgbClr val="FFE2B8"/>
        </a:accent5>
        <a:accent6>
          <a:srgbClr val="E7E7B9"/>
        </a:accent6>
        <a:hlink>
          <a:srgbClr val="FFCC00"/>
        </a:hlink>
        <a:folHlink>
          <a:srgbClr val="FF7C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C0C0C0"/>
        </a:lt2>
        <a:accent1>
          <a:srgbClr val="CBCBCB"/>
        </a:accent1>
        <a:accent2>
          <a:srgbClr val="EAEAEA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D4D4D4"/>
        </a:accent6>
        <a:hlink>
          <a:srgbClr val="4D4D4D"/>
        </a:hlink>
        <a:folHlink>
          <a:srgbClr val="86868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Ribbons design template</Template>
  <TotalTime>621</TotalTime>
  <Words>178</Words>
  <Application>Microsoft Office PowerPoint</Application>
  <PresentationFormat>On-screen Show (4:3)</PresentationFormat>
  <Paragraphs>77</Paragraphs>
  <Slides>67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67</vt:i4>
      </vt:variant>
    </vt:vector>
  </HeadingPairs>
  <TitlesOfParts>
    <vt:vector size="68" baseType="lpstr">
      <vt:lpstr>Ribbons design template</vt:lpstr>
      <vt:lpstr>  </vt:lpstr>
      <vt:lpstr>Tonight we are honoring students from: </vt:lpstr>
      <vt:lpstr>Arts &amp; Communications</vt:lpstr>
      <vt:lpstr>Arnold Cruz</vt:lpstr>
      <vt:lpstr>Daryl Bunao</vt:lpstr>
      <vt:lpstr>Kirstie Haruta</vt:lpstr>
      <vt:lpstr>Jordan Garcia</vt:lpstr>
      <vt:lpstr>Benjamin Warheit</vt:lpstr>
      <vt:lpstr>Hannah Wisner</vt:lpstr>
      <vt:lpstr>Amanda Cariati</vt:lpstr>
      <vt:lpstr>Rafael Luna</vt:lpstr>
      <vt:lpstr>Eliseo Paniagua Jr.</vt:lpstr>
      <vt:lpstr>Philip Plott</vt:lpstr>
      <vt:lpstr>Bernadette A. Wallace</vt:lpstr>
      <vt:lpstr>Michael Zuniga</vt:lpstr>
      <vt:lpstr>Amanda Aikawa</vt:lpstr>
      <vt:lpstr>Phyllis Anderson</vt:lpstr>
      <vt:lpstr>Stephenie Stebbins</vt:lpstr>
      <vt:lpstr>James McIntyre</vt:lpstr>
      <vt:lpstr>Carla-Angela Jara</vt:lpstr>
      <vt:lpstr>Juanda L. Jones</vt:lpstr>
      <vt:lpstr>Marcus McConcio</vt:lpstr>
      <vt:lpstr>Health Sciences</vt:lpstr>
      <vt:lpstr>Tracey Adams</vt:lpstr>
      <vt:lpstr>Elizabeth Rodriguez</vt:lpstr>
      <vt:lpstr>Nathaniel Watkins</vt:lpstr>
      <vt:lpstr>Languages, Library, and Learning Resources</vt:lpstr>
      <vt:lpstr>Jose Mota</vt:lpstr>
      <vt:lpstr>Katya Petrova</vt:lpstr>
      <vt:lpstr>Elsa Sanchez</vt:lpstr>
      <vt:lpstr>Sean Fenner Jr.</vt:lpstr>
      <vt:lpstr>David Leyva</vt:lpstr>
      <vt:lpstr>Patrick Livingston Jr.</vt:lpstr>
      <vt:lpstr>Clarissa Perkins</vt:lpstr>
      <vt:lpstr>Timothy Weatherwax</vt:lpstr>
      <vt:lpstr>Sharon Butler</vt:lpstr>
      <vt:lpstr>Lucia Sanchez</vt:lpstr>
      <vt:lpstr>Naveed Ahmed</vt:lpstr>
      <vt:lpstr>Edith Cortez</vt:lpstr>
      <vt:lpstr>Sergio Juarez Jr.</vt:lpstr>
      <vt:lpstr>Obdulio Villapando</vt:lpstr>
      <vt:lpstr>Jaclyn Cross</vt:lpstr>
      <vt:lpstr>Andrew Curry</vt:lpstr>
      <vt:lpstr>Mario Delucchi</vt:lpstr>
      <vt:lpstr>Rebecca Taylor</vt:lpstr>
      <vt:lpstr>Erin Guetzloff</vt:lpstr>
      <vt:lpstr>Shantoy Jackson</vt:lpstr>
      <vt:lpstr>Mark  Johnson</vt:lpstr>
      <vt:lpstr>Steven Stewart</vt:lpstr>
      <vt:lpstr>Maximiliano Canales</vt:lpstr>
      <vt:lpstr>Jaclyn Cross</vt:lpstr>
      <vt:lpstr>David Waldon</vt:lpstr>
      <vt:lpstr>Gigi Kemalyan</vt:lpstr>
      <vt:lpstr>David Rippey</vt:lpstr>
      <vt:lpstr>Jonathan Voeun I</vt:lpstr>
      <vt:lpstr>Adrienne Williams</vt:lpstr>
      <vt:lpstr>PERA</vt:lpstr>
      <vt:lpstr>Joseph Hodges III</vt:lpstr>
      <vt:lpstr>Samuel Houston</vt:lpstr>
      <vt:lpstr>Luke McCurdy</vt:lpstr>
      <vt:lpstr>Stephen Perriera Jr.</vt:lpstr>
      <vt:lpstr>Kimberly Manlangit</vt:lpstr>
      <vt:lpstr>Gabriell Munsch</vt:lpstr>
      <vt:lpstr>Anna Nguyen</vt:lpstr>
      <vt:lpstr>Chezla Self</vt:lpstr>
      <vt:lpstr>Charisse Williams</vt:lpstr>
      <vt:lpstr>Slide 67</vt:lpstr>
    </vt:vector>
  </TitlesOfParts>
  <Manager/>
  <Company>San Joaquin Delta College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SPRING 2011 OUTSTANDING STUDENTS </dc:title>
  <dc:subject/>
  <dc:creator>Patricia Ochoa</dc:creator>
  <cp:keywords/>
  <dc:description/>
  <cp:lastModifiedBy>Patricia Ochoa</cp:lastModifiedBy>
  <cp:revision>58</cp:revision>
  <cp:lastPrinted>1601-01-01T00:00:00Z</cp:lastPrinted>
  <dcterms:created xsi:type="dcterms:W3CDTF">2011-03-10T23:36:54Z</dcterms:created>
  <dcterms:modified xsi:type="dcterms:W3CDTF">2011-05-11T17:22:52Z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TC010690611033</vt:lpwstr>
  </property>
</Properties>
</file>